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7"/>
  </p:notesMasterIdLst>
  <p:sldIdLst>
    <p:sldId id="426" r:id="rId2"/>
    <p:sldId id="887" r:id="rId3"/>
    <p:sldId id="696" r:id="rId4"/>
    <p:sldId id="914" r:id="rId5"/>
    <p:sldId id="726" r:id="rId6"/>
    <p:sldId id="543" r:id="rId7"/>
    <p:sldId id="817" r:id="rId8"/>
    <p:sldId id="926" r:id="rId9"/>
    <p:sldId id="474" r:id="rId10"/>
    <p:sldId id="906" r:id="rId11"/>
    <p:sldId id="916" r:id="rId12"/>
    <p:sldId id="922" r:id="rId13"/>
    <p:sldId id="915" r:id="rId14"/>
    <p:sldId id="830" r:id="rId15"/>
    <p:sldId id="759" r:id="rId16"/>
    <p:sldId id="760" r:id="rId17"/>
    <p:sldId id="761" r:id="rId18"/>
    <p:sldId id="736" r:id="rId19"/>
    <p:sldId id="739" r:id="rId20"/>
    <p:sldId id="816" r:id="rId21"/>
    <p:sldId id="892" r:id="rId22"/>
    <p:sldId id="893" r:id="rId23"/>
    <p:sldId id="894" r:id="rId24"/>
    <p:sldId id="747" r:id="rId25"/>
    <p:sldId id="812" r:id="rId26"/>
    <p:sldId id="813" r:id="rId27"/>
    <p:sldId id="814" r:id="rId28"/>
    <p:sldId id="803" r:id="rId29"/>
    <p:sldId id="815" r:id="rId30"/>
    <p:sldId id="811" r:id="rId31"/>
    <p:sldId id="823" r:id="rId32"/>
    <p:sldId id="828" r:id="rId33"/>
    <p:sldId id="911" r:id="rId34"/>
    <p:sldId id="746" r:id="rId35"/>
    <p:sldId id="748" r:id="rId36"/>
    <p:sldId id="749" r:id="rId37"/>
    <p:sldId id="825" r:id="rId38"/>
    <p:sldId id="826" r:id="rId39"/>
    <p:sldId id="756" r:id="rId40"/>
    <p:sldId id="818" r:id="rId41"/>
    <p:sldId id="728" r:id="rId42"/>
    <p:sldId id="762" r:id="rId43"/>
    <p:sldId id="733" r:id="rId44"/>
    <p:sldId id="918" r:id="rId45"/>
    <p:sldId id="920" r:id="rId46"/>
    <p:sldId id="921" r:id="rId47"/>
    <p:sldId id="910" r:id="rId48"/>
    <p:sldId id="907" r:id="rId49"/>
    <p:sldId id="908" r:id="rId50"/>
    <p:sldId id="631" r:id="rId51"/>
    <p:sldId id="917" r:id="rId52"/>
    <p:sldId id="924" r:id="rId53"/>
    <p:sldId id="605" r:id="rId54"/>
    <p:sldId id="602" r:id="rId55"/>
    <p:sldId id="636" r:id="rId56"/>
    <p:sldId id="919" r:id="rId57"/>
    <p:sldId id="722" r:id="rId58"/>
    <p:sldId id="925" r:id="rId59"/>
    <p:sldId id="912" r:id="rId60"/>
    <p:sldId id="898" r:id="rId61"/>
    <p:sldId id="764" r:id="rId62"/>
    <p:sldId id="822" r:id="rId63"/>
    <p:sldId id="820" r:id="rId64"/>
    <p:sldId id="614" r:id="rId65"/>
    <p:sldId id="788" r:id="rId6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b7604727aa301a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917B3-AF63-4D3F-AF1D-72C3E8B8E3FA}" v="59" dt="2024-06-11T16:34:27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as Aydi" userId="b7604727aa301a45" providerId="LiveId" clId="{663426B0-3836-4407-B28D-7B1822A1446D}"/>
    <pc:docChg chg="undo custSel addSld delSld modSld sldOrd">
      <pc:chgData name="Elias Aydi" userId="b7604727aa301a45" providerId="LiveId" clId="{663426B0-3836-4407-B28D-7B1822A1446D}" dt="2022-08-16T23:04:51.384" v="1601"/>
      <pc:docMkLst>
        <pc:docMk/>
      </pc:docMkLst>
      <pc:sldChg chg="del">
        <pc:chgData name="Elias Aydi" userId="b7604727aa301a45" providerId="LiveId" clId="{663426B0-3836-4407-B28D-7B1822A1446D}" dt="2021-10-04T15:00:56.885" v="418" actId="47"/>
        <pc:sldMkLst>
          <pc:docMk/>
          <pc:sldMk cId="4207781673" sldId="352"/>
        </pc:sldMkLst>
      </pc:sldChg>
      <pc:sldChg chg="add del">
        <pc:chgData name="Elias Aydi" userId="b7604727aa301a45" providerId="LiveId" clId="{663426B0-3836-4407-B28D-7B1822A1446D}" dt="2021-10-04T14:59:40.023" v="404" actId="2696"/>
        <pc:sldMkLst>
          <pc:docMk/>
          <pc:sldMk cId="1757785456" sldId="376"/>
        </pc:sldMkLst>
      </pc:sldChg>
      <pc:sldChg chg="add">
        <pc:chgData name="Elias Aydi" userId="b7604727aa301a45" providerId="LiveId" clId="{663426B0-3836-4407-B28D-7B1822A1446D}" dt="2021-10-04T14:59:44.866" v="405"/>
        <pc:sldMkLst>
          <pc:docMk/>
          <pc:sldMk cId="2508897499" sldId="376"/>
        </pc:sldMkLst>
      </pc:sldChg>
      <pc:sldChg chg="add del">
        <pc:chgData name="Elias Aydi" userId="b7604727aa301a45" providerId="LiveId" clId="{663426B0-3836-4407-B28D-7B1822A1446D}" dt="2021-10-04T14:59:40.023" v="404" actId="2696"/>
        <pc:sldMkLst>
          <pc:docMk/>
          <pc:sldMk cId="2264516748" sldId="377"/>
        </pc:sldMkLst>
      </pc:sldChg>
      <pc:sldChg chg="add">
        <pc:chgData name="Elias Aydi" userId="b7604727aa301a45" providerId="LiveId" clId="{663426B0-3836-4407-B28D-7B1822A1446D}" dt="2021-10-04T14:59:44.866" v="405"/>
        <pc:sldMkLst>
          <pc:docMk/>
          <pc:sldMk cId="3693748042" sldId="377"/>
        </pc:sldMkLst>
      </pc:sldChg>
      <pc:sldChg chg="add">
        <pc:chgData name="Elias Aydi" userId="b7604727aa301a45" providerId="LiveId" clId="{663426B0-3836-4407-B28D-7B1822A1446D}" dt="2022-08-16T23:02:11.529" v="1595"/>
        <pc:sldMkLst>
          <pc:docMk/>
          <pc:sldMk cId="524106127" sldId="378"/>
        </pc:sldMkLst>
      </pc:sldChg>
      <pc:sldChg chg="add">
        <pc:chgData name="Elias Aydi" userId="b7604727aa301a45" providerId="LiveId" clId="{663426B0-3836-4407-B28D-7B1822A1446D}" dt="2021-09-30T18:36:51.956" v="7"/>
        <pc:sldMkLst>
          <pc:docMk/>
          <pc:sldMk cId="1696333334" sldId="387"/>
        </pc:sldMkLst>
      </pc:sldChg>
      <pc:sldChg chg="del">
        <pc:chgData name="Elias Aydi" userId="b7604727aa301a45" providerId="LiveId" clId="{663426B0-3836-4407-B28D-7B1822A1446D}" dt="2021-10-04T15:11:23.873" v="651" actId="47"/>
        <pc:sldMkLst>
          <pc:docMk/>
          <pc:sldMk cId="275905294" sldId="404"/>
        </pc:sldMkLst>
      </pc:sldChg>
      <pc:sldChg chg="del">
        <pc:chgData name="Elias Aydi" userId="b7604727aa301a45" providerId="LiveId" clId="{663426B0-3836-4407-B28D-7B1822A1446D}" dt="2021-10-04T15:01:50.158" v="421" actId="47"/>
        <pc:sldMkLst>
          <pc:docMk/>
          <pc:sldMk cId="2566638872" sldId="405"/>
        </pc:sldMkLst>
      </pc:sldChg>
      <pc:sldChg chg="add ord">
        <pc:chgData name="Elias Aydi" userId="b7604727aa301a45" providerId="LiveId" clId="{663426B0-3836-4407-B28D-7B1822A1446D}" dt="2021-10-04T14:59:55.253" v="407"/>
        <pc:sldMkLst>
          <pc:docMk/>
          <pc:sldMk cId="955389415" sldId="406"/>
        </pc:sldMkLst>
      </pc:sldChg>
      <pc:sldChg chg="add">
        <pc:chgData name="Elias Aydi" userId="b7604727aa301a45" providerId="LiveId" clId="{663426B0-3836-4407-B28D-7B1822A1446D}" dt="2022-08-16T23:02:11.529" v="1595"/>
        <pc:sldMkLst>
          <pc:docMk/>
          <pc:sldMk cId="4249986575" sldId="414"/>
        </pc:sldMkLst>
      </pc:sldChg>
      <pc:sldChg chg="modSp mod">
        <pc:chgData name="Elias Aydi" userId="b7604727aa301a45" providerId="LiveId" clId="{663426B0-3836-4407-B28D-7B1822A1446D}" dt="2021-09-30T18:43:41.091" v="403" actId="403"/>
        <pc:sldMkLst>
          <pc:docMk/>
          <pc:sldMk cId="3602062666" sldId="426"/>
        </pc:sldMkLst>
        <pc:spChg chg="mod">
          <ac:chgData name="Elias Aydi" userId="b7604727aa301a45" providerId="LiveId" clId="{663426B0-3836-4407-B28D-7B1822A1446D}" dt="2021-09-30T18:43:41.091" v="403" actId="403"/>
          <ac:spMkLst>
            <pc:docMk/>
            <pc:sldMk cId="3602062666" sldId="426"/>
            <ac:spMk id="2" creationId="{00000000-0000-0000-0000-000000000000}"/>
          </ac:spMkLst>
        </pc:spChg>
        <pc:spChg chg="mod">
          <ac:chgData name="Elias Aydi" userId="b7604727aa301a45" providerId="LiveId" clId="{663426B0-3836-4407-B28D-7B1822A1446D}" dt="2021-09-30T18:42:38.814" v="311" actId="20577"/>
          <ac:spMkLst>
            <pc:docMk/>
            <pc:sldMk cId="3602062666" sldId="426"/>
            <ac:spMk id="8" creationId="{5BEA1366-0E52-4F28-BE71-390B7A47A351}"/>
          </ac:spMkLst>
        </pc:spChg>
        <pc:picChg chg="mod">
          <ac:chgData name="Elias Aydi" userId="b7604727aa301a45" providerId="LiveId" clId="{663426B0-3836-4407-B28D-7B1822A1446D}" dt="2021-09-30T18:43:24.893" v="399" actId="1076"/>
          <ac:picMkLst>
            <pc:docMk/>
            <pc:sldMk cId="3602062666" sldId="426"/>
            <ac:picMk id="7" creationId="{DCE8040A-89D5-4868-A211-3C3D3D040674}"/>
          </ac:picMkLst>
        </pc:picChg>
      </pc:sldChg>
      <pc:sldChg chg="del">
        <pc:chgData name="Elias Aydi" userId="b7604727aa301a45" providerId="LiveId" clId="{663426B0-3836-4407-B28D-7B1822A1446D}" dt="2021-10-04T15:02:05.263" v="422" actId="47"/>
        <pc:sldMkLst>
          <pc:docMk/>
          <pc:sldMk cId="3562349682" sldId="446"/>
        </pc:sldMkLst>
      </pc:sldChg>
      <pc:sldChg chg="add">
        <pc:chgData name="Elias Aydi" userId="b7604727aa301a45" providerId="LiveId" clId="{663426B0-3836-4407-B28D-7B1822A1446D}" dt="2021-10-05T16:40:18.881" v="1561"/>
        <pc:sldMkLst>
          <pc:docMk/>
          <pc:sldMk cId="1697314164" sldId="451"/>
        </pc:sldMkLst>
      </pc:sldChg>
      <pc:sldChg chg="add">
        <pc:chgData name="Elias Aydi" userId="b7604727aa301a45" providerId="LiveId" clId="{663426B0-3836-4407-B28D-7B1822A1446D}" dt="2021-10-05T16:40:18.881" v="1561"/>
        <pc:sldMkLst>
          <pc:docMk/>
          <pc:sldMk cId="2293454323" sldId="452"/>
        </pc:sldMkLst>
      </pc:sldChg>
      <pc:sldChg chg="add">
        <pc:chgData name="Elias Aydi" userId="b7604727aa301a45" providerId="LiveId" clId="{663426B0-3836-4407-B28D-7B1822A1446D}" dt="2021-10-05T16:40:18.881" v="1561"/>
        <pc:sldMkLst>
          <pc:docMk/>
          <pc:sldMk cId="8894320" sldId="457"/>
        </pc:sldMkLst>
      </pc:sldChg>
      <pc:sldChg chg="add">
        <pc:chgData name="Elias Aydi" userId="b7604727aa301a45" providerId="LiveId" clId="{663426B0-3836-4407-B28D-7B1822A1446D}" dt="2021-10-05T16:40:18.881" v="1561"/>
        <pc:sldMkLst>
          <pc:docMk/>
          <pc:sldMk cId="2630630247" sldId="461"/>
        </pc:sldMkLst>
      </pc:sldChg>
      <pc:sldChg chg="add del">
        <pc:chgData name="Elias Aydi" userId="b7604727aa301a45" providerId="LiveId" clId="{663426B0-3836-4407-B28D-7B1822A1446D}" dt="2022-08-16T23:02:45.975" v="1596" actId="47"/>
        <pc:sldMkLst>
          <pc:docMk/>
          <pc:sldMk cId="2177412178" sldId="464"/>
        </pc:sldMkLst>
      </pc:sldChg>
      <pc:sldChg chg="add">
        <pc:chgData name="Elias Aydi" userId="b7604727aa301a45" providerId="LiveId" clId="{663426B0-3836-4407-B28D-7B1822A1446D}" dt="2021-09-30T18:39:28.637" v="86"/>
        <pc:sldMkLst>
          <pc:docMk/>
          <pc:sldMk cId="570348130" sldId="467"/>
        </pc:sldMkLst>
      </pc:sldChg>
      <pc:sldChg chg="add del ord">
        <pc:chgData name="Elias Aydi" userId="b7604727aa301a45" providerId="LiveId" clId="{663426B0-3836-4407-B28D-7B1822A1446D}" dt="2021-10-04T15:00:55.121" v="417" actId="47"/>
        <pc:sldMkLst>
          <pc:docMk/>
          <pc:sldMk cId="3315029798" sldId="472"/>
        </pc:sldMkLst>
      </pc:sldChg>
      <pc:sldChg chg="add">
        <pc:chgData name="Elias Aydi" userId="b7604727aa301a45" providerId="LiveId" clId="{663426B0-3836-4407-B28D-7B1822A1446D}" dt="2021-09-30T18:35:48.406" v="1"/>
        <pc:sldMkLst>
          <pc:docMk/>
          <pc:sldMk cId="2241040039" sldId="479"/>
        </pc:sldMkLst>
      </pc:sldChg>
      <pc:sldChg chg="add">
        <pc:chgData name="Elias Aydi" userId="b7604727aa301a45" providerId="LiveId" clId="{663426B0-3836-4407-B28D-7B1822A1446D}" dt="2021-09-30T18:35:48.406" v="1"/>
        <pc:sldMkLst>
          <pc:docMk/>
          <pc:sldMk cId="2141449307" sldId="480"/>
        </pc:sldMkLst>
      </pc:sldChg>
      <pc:sldChg chg="add">
        <pc:chgData name="Elias Aydi" userId="b7604727aa301a45" providerId="LiveId" clId="{663426B0-3836-4407-B28D-7B1822A1446D}" dt="2021-09-30T18:36:07.748" v="2"/>
        <pc:sldMkLst>
          <pc:docMk/>
          <pc:sldMk cId="4239385274" sldId="481"/>
        </pc:sldMkLst>
      </pc:sldChg>
      <pc:sldChg chg="addSp delSp modSp add mod">
        <pc:chgData name="Elias Aydi" userId="b7604727aa301a45" providerId="LiveId" clId="{663426B0-3836-4407-B28D-7B1822A1446D}" dt="2021-10-04T15:03:31.947" v="429" actId="478"/>
        <pc:sldMkLst>
          <pc:docMk/>
          <pc:sldMk cId="1845263018" sldId="483"/>
        </pc:sldMkLst>
        <pc:spChg chg="add del mod">
          <ac:chgData name="Elias Aydi" userId="b7604727aa301a45" providerId="LiveId" clId="{663426B0-3836-4407-B28D-7B1822A1446D}" dt="2021-10-04T15:03:30.638" v="428" actId="478"/>
          <ac:spMkLst>
            <pc:docMk/>
            <pc:sldMk cId="1845263018" sldId="483"/>
            <ac:spMk id="2" creationId="{C616140D-D6BD-45A9-A725-3B46400E1C32}"/>
          </ac:spMkLst>
        </pc:spChg>
        <pc:picChg chg="del">
          <ac:chgData name="Elias Aydi" userId="b7604727aa301a45" providerId="LiveId" clId="{663426B0-3836-4407-B28D-7B1822A1446D}" dt="2021-10-04T15:03:31.947" v="429" actId="478"/>
          <ac:picMkLst>
            <pc:docMk/>
            <pc:sldMk cId="1845263018" sldId="483"/>
            <ac:picMk id="9" creationId="{58816260-1698-474C-848F-A358B2FC7A2A}"/>
          </ac:picMkLst>
        </pc:picChg>
      </pc:sldChg>
      <pc:sldChg chg="add">
        <pc:chgData name="Elias Aydi" userId="b7604727aa301a45" providerId="LiveId" clId="{663426B0-3836-4407-B28D-7B1822A1446D}" dt="2021-09-30T18:36:07.748" v="2"/>
        <pc:sldMkLst>
          <pc:docMk/>
          <pc:sldMk cId="1172335120" sldId="489"/>
        </pc:sldMkLst>
      </pc:sldChg>
      <pc:sldChg chg="addSp delSp modSp add mod">
        <pc:chgData name="Elias Aydi" userId="b7604727aa301a45" providerId="LiveId" clId="{663426B0-3836-4407-B28D-7B1822A1446D}" dt="2021-10-04T16:53:12.563" v="1238" actId="478"/>
        <pc:sldMkLst>
          <pc:docMk/>
          <pc:sldMk cId="2316663356" sldId="490"/>
        </pc:sldMkLst>
        <pc:spChg chg="add del mod">
          <ac:chgData name="Elias Aydi" userId="b7604727aa301a45" providerId="LiveId" clId="{663426B0-3836-4407-B28D-7B1822A1446D}" dt="2021-10-04T16:53:12.563" v="1238" actId="478"/>
          <ac:spMkLst>
            <pc:docMk/>
            <pc:sldMk cId="2316663356" sldId="490"/>
            <ac:spMk id="3" creationId="{9D7BEBFC-5E3D-439D-96A2-E8476086EAE1}"/>
          </ac:spMkLst>
        </pc:spChg>
      </pc:sldChg>
      <pc:sldChg chg="add del">
        <pc:chgData name="Elias Aydi" userId="b7604727aa301a45" providerId="LiveId" clId="{663426B0-3836-4407-B28D-7B1822A1446D}" dt="2021-10-04T15:03:58.546" v="433" actId="47"/>
        <pc:sldMkLst>
          <pc:docMk/>
          <pc:sldMk cId="3085814129" sldId="492"/>
        </pc:sldMkLst>
      </pc:sldChg>
      <pc:sldChg chg="add">
        <pc:chgData name="Elias Aydi" userId="b7604727aa301a45" providerId="LiveId" clId="{663426B0-3836-4407-B28D-7B1822A1446D}" dt="2021-09-30T18:39:28.637" v="86"/>
        <pc:sldMkLst>
          <pc:docMk/>
          <pc:sldMk cId="1980228874" sldId="493"/>
        </pc:sldMkLst>
      </pc:sldChg>
      <pc:sldChg chg="modSp add mod">
        <pc:chgData name="Elias Aydi" userId="b7604727aa301a45" providerId="LiveId" clId="{663426B0-3836-4407-B28D-7B1822A1446D}" dt="2021-10-04T15:12:00.471" v="670" actId="20577"/>
        <pc:sldMkLst>
          <pc:docMk/>
          <pc:sldMk cId="4237131980" sldId="494"/>
        </pc:sldMkLst>
        <pc:spChg chg="mod">
          <ac:chgData name="Elias Aydi" userId="b7604727aa301a45" providerId="LiveId" clId="{663426B0-3836-4407-B28D-7B1822A1446D}" dt="2021-10-04T15:12:00.471" v="670" actId="20577"/>
          <ac:spMkLst>
            <pc:docMk/>
            <pc:sldMk cId="4237131980" sldId="494"/>
            <ac:spMk id="4" creationId="{B11FAD30-9260-4C0C-9FB8-C3F67DF2221A}"/>
          </ac:spMkLst>
        </pc:spChg>
      </pc:sldChg>
      <pc:sldChg chg="add del">
        <pc:chgData name="Elias Aydi" userId="b7604727aa301a45" providerId="LiveId" clId="{663426B0-3836-4407-B28D-7B1822A1446D}" dt="2021-10-04T16:39:51.824" v="926" actId="47"/>
        <pc:sldMkLst>
          <pc:docMk/>
          <pc:sldMk cId="1673707591" sldId="515"/>
        </pc:sldMkLst>
      </pc:sldChg>
      <pc:sldChg chg="modSp add del mod">
        <pc:chgData name="Elias Aydi" userId="b7604727aa301a45" providerId="LiveId" clId="{663426B0-3836-4407-B28D-7B1822A1446D}" dt="2021-10-04T16:42:01.071" v="970" actId="2696"/>
        <pc:sldMkLst>
          <pc:docMk/>
          <pc:sldMk cId="2568072032" sldId="516"/>
        </pc:sldMkLst>
        <pc:spChg chg="mod">
          <ac:chgData name="Elias Aydi" userId="b7604727aa301a45" providerId="LiveId" clId="{663426B0-3836-4407-B28D-7B1822A1446D}" dt="2021-10-04T16:41:55.824" v="969" actId="20577"/>
          <ac:spMkLst>
            <pc:docMk/>
            <pc:sldMk cId="2568072032" sldId="516"/>
            <ac:spMk id="4" creationId="{B11FAD30-9260-4C0C-9FB8-C3F67DF2221A}"/>
          </ac:spMkLst>
        </pc:spChg>
      </pc:sldChg>
      <pc:sldChg chg="add">
        <pc:chgData name="Elias Aydi" userId="b7604727aa301a45" providerId="LiveId" clId="{663426B0-3836-4407-B28D-7B1822A1446D}" dt="2021-10-04T16:42:02.991" v="971"/>
        <pc:sldMkLst>
          <pc:docMk/>
          <pc:sldMk cId="3089748479" sldId="516"/>
        </pc:sldMkLst>
      </pc:sldChg>
      <pc:sldChg chg="add">
        <pc:chgData name="Elias Aydi" userId="b7604727aa301a45" providerId="LiveId" clId="{663426B0-3836-4407-B28D-7B1822A1446D}" dt="2021-09-30T18:38:54.595" v="85"/>
        <pc:sldMkLst>
          <pc:docMk/>
          <pc:sldMk cId="1258166083" sldId="517"/>
        </pc:sldMkLst>
      </pc:sldChg>
      <pc:sldChg chg="add">
        <pc:chgData name="Elias Aydi" userId="b7604727aa301a45" providerId="LiveId" clId="{663426B0-3836-4407-B28D-7B1822A1446D}" dt="2021-10-04T16:42:02.991" v="971"/>
        <pc:sldMkLst>
          <pc:docMk/>
          <pc:sldMk cId="287292711" sldId="519"/>
        </pc:sldMkLst>
      </pc:sldChg>
      <pc:sldChg chg="add del">
        <pc:chgData name="Elias Aydi" userId="b7604727aa301a45" providerId="LiveId" clId="{663426B0-3836-4407-B28D-7B1822A1446D}" dt="2021-10-04T16:42:01.071" v="970" actId="2696"/>
        <pc:sldMkLst>
          <pc:docMk/>
          <pc:sldMk cId="2308723466" sldId="519"/>
        </pc:sldMkLst>
      </pc:sldChg>
      <pc:sldChg chg="add del">
        <pc:chgData name="Elias Aydi" userId="b7604727aa301a45" providerId="LiveId" clId="{663426B0-3836-4407-B28D-7B1822A1446D}" dt="2021-10-04T16:42:01.071" v="970" actId="2696"/>
        <pc:sldMkLst>
          <pc:docMk/>
          <pc:sldMk cId="94284571" sldId="521"/>
        </pc:sldMkLst>
      </pc:sldChg>
      <pc:sldChg chg="add">
        <pc:chgData name="Elias Aydi" userId="b7604727aa301a45" providerId="LiveId" clId="{663426B0-3836-4407-B28D-7B1822A1446D}" dt="2021-10-04T16:42:02.991" v="971"/>
        <pc:sldMkLst>
          <pc:docMk/>
          <pc:sldMk cId="3982399795" sldId="521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1144247542" sldId="522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2109943411" sldId="524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3944848211" sldId="525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4109615316" sldId="527"/>
        </pc:sldMkLst>
      </pc:sldChg>
      <pc:sldChg chg="add">
        <pc:chgData name="Elias Aydi" userId="b7604727aa301a45" providerId="LiveId" clId="{663426B0-3836-4407-B28D-7B1822A1446D}" dt="2021-10-04T16:42:02.991" v="971"/>
        <pc:sldMkLst>
          <pc:docMk/>
          <pc:sldMk cId="2304094447" sldId="534"/>
        </pc:sldMkLst>
      </pc:sldChg>
      <pc:sldChg chg="add del">
        <pc:chgData name="Elias Aydi" userId="b7604727aa301a45" providerId="LiveId" clId="{663426B0-3836-4407-B28D-7B1822A1446D}" dt="2021-10-04T16:42:01.071" v="970" actId="2696"/>
        <pc:sldMkLst>
          <pc:docMk/>
          <pc:sldMk cId="4143111610" sldId="534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38370663" sldId="536"/>
        </pc:sldMkLst>
      </pc:sldChg>
      <pc:sldChg chg="add">
        <pc:chgData name="Elias Aydi" userId="b7604727aa301a45" providerId="LiveId" clId="{663426B0-3836-4407-B28D-7B1822A1446D}" dt="2021-10-05T16:39:38.053" v="1560"/>
        <pc:sldMkLst>
          <pc:docMk/>
          <pc:sldMk cId="1321950882" sldId="538"/>
        </pc:sldMkLst>
      </pc:sldChg>
      <pc:sldChg chg="add">
        <pc:chgData name="Elias Aydi" userId="b7604727aa301a45" providerId="LiveId" clId="{663426B0-3836-4407-B28D-7B1822A1446D}" dt="2021-10-05T16:39:38.053" v="1560"/>
        <pc:sldMkLst>
          <pc:docMk/>
          <pc:sldMk cId="2610062163" sldId="539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3447628959" sldId="540"/>
        </pc:sldMkLst>
      </pc:sldChg>
      <pc:sldChg chg="add">
        <pc:chgData name="Elias Aydi" userId="b7604727aa301a45" providerId="LiveId" clId="{663426B0-3836-4407-B28D-7B1822A1446D}" dt="2021-09-30T18:36:51.956" v="7"/>
        <pc:sldMkLst>
          <pc:docMk/>
          <pc:sldMk cId="783136147" sldId="543"/>
        </pc:sldMkLst>
      </pc:sldChg>
      <pc:sldChg chg="add del ord">
        <pc:chgData name="Elias Aydi" userId="b7604727aa301a45" providerId="LiveId" clId="{663426B0-3836-4407-B28D-7B1822A1446D}" dt="2022-08-16T23:04:30.407" v="1599"/>
        <pc:sldMkLst>
          <pc:docMk/>
          <pc:sldMk cId="3094735001" sldId="544"/>
        </pc:sldMkLst>
      </pc:sldChg>
      <pc:sldChg chg="addSp delSp modSp add mod">
        <pc:chgData name="Elias Aydi" userId="b7604727aa301a45" providerId="LiveId" clId="{663426B0-3836-4407-B28D-7B1822A1446D}" dt="2021-10-04T15:03:45.843" v="432"/>
        <pc:sldMkLst>
          <pc:docMk/>
          <pc:sldMk cId="4145866684" sldId="552"/>
        </pc:sldMkLst>
        <pc:picChg chg="del">
          <ac:chgData name="Elias Aydi" userId="b7604727aa301a45" providerId="LiveId" clId="{663426B0-3836-4407-B28D-7B1822A1446D}" dt="2021-10-04T15:03:45.495" v="431" actId="478"/>
          <ac:picMkLst>
            <pc:docMk/>
            <pc:sldMk cId="4145866684" sldId="552"/>
            <ac:picMk id="9" creationId="{58816260-1698-474C-848F-A358B2FC7A2A}"/>
          </ac:picMkLst>
        </pc:picChg>
        <pc:picChg chg="add mod">
          <ac:chgData name="Elias Aydi" userId="b7604727aa301a45" providerId="LiveId" clId="{663426B0-3836-4407-B28D-7B1822A1446D}" dt="2021-10-04T15:03:45.843" v="432"/>
          <ac:picMkLst>
            <pc:docMk/>
            <pc:sldMk cId="4145866684" sldId="552"/>
            <ac:picMk id="14" creationId="{53211161-9F9A-41E7-AFBC-CB4057583D94}"/>
          </ac:picMkLst>
        </pc:picChg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2457726501" sldId="553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2962447532" sldId="554"/>
        </pc:sldMkLst>
      </pc:sldChg>
      <pc:sldChg chg="addSp modSp add mod">
        <pc:chgData name="Elias Aydi" userId="b7604727aa301a45" providerId="LiveId" clId="{663426B0-3836-4407-B28D-7B1822A1446D}" dt="2021-10-05T16:45:14.441" v="1594" actId="20577"/>
        <pc:sldMkLst>
          <pc:docMk/>
          <pc:sldMk cId="3241898724" sldId="556"/>
        </pc:sldMkLst>
        <pc:spChg chg="add mod">
          <ac:chgData name="Elias Aydi" userId="b7604727aa301a45" providerId="LiveId" clId="{663426B0-3836-4407-B28D-7B1822A1446D}" dt="2021-10-04T17:00:29.357" v="1366" actId="20577"/>
          <ac:spMkLst>
            <pc:docMk/>
            <pc:sldMk cId="3241898724" sldId="556"/>
            <ac:spMk id="9" creationId="{A79ECEA2-4840-49F3-BDD0-31F027CF1083}"/>
          </ac:spMkLst>
        </pc:spChg>
        <pc:spChg chg="mod">
          <ac:chgData name="Elias Aydi" userId="b7604727aa301a45" providerId="LiveId" clId="{663426B0-3836-4407-B28D-7B1822A1446D}" dt="2021-10-05T16:45:14.441" v="1594" actId="20577"/>
          <ac:spMkLst>
            <pc:docMk/>
            <pc:sldMk cId="3241898724" sldId="556"/>
            <ac:spMk id="11" creationId="{14EEF289-9499-4AD9-AF44-CFB19F5766EF}"/>
          </ac:spMkLst>
        </pc:spChg>
      </pc:sldChg>
      <pc:sldChg chg="add">
        <pc:chgData name="Elias Aydi" userId="b7604727aa301a45" providerId="LiveId" clId="{663426B0-3836-4407-B28D-7B1822A1446D}" dt="2021-09-30T18:39:28.637" v="86"/>
        <pc:sldMkLst>
          <pc:docMk/>
          <pc:sldMk cId="769487197" sldId="557"/>
        </pc:sldMkLst>
      </pc:sldChg>
      <pc:sldChg chg="add">
        <pc:chgData name="Elias Aydi" userId="b7604727aa301a45" providerId="LiveId" clId="{663426B0-3836-4407-B28D-7B1822A1446D}" dt="2021-09-30T18:39:28.637" v="86"/>
        <pc:sldMkLst>
          <pc:docMk/>
          <pc:sldMk cId="2206527481" sldId="558"/>
        </pc:sldMkLst>
      </pc:sldChg>
      <pc:sldChg chg="add">
        <pc:chgData name="Elias Aydi" userId="b7604727aa301a45" providerId="LiveId" clId="{663426B0-3836-4407-B28D-7B1822A1446D}" dt="2021-09-30T18:39:28.637" v="86"/>
        <pc:sldMkLst>
          <pc:docMk/>
          <pc:sldMk cId="1007819292" sldId="559"/>
        </pc:sldMkLst>
      </pc:sldChg>
      <pc:sldChg chg="addSp delSp modSp add mod">
        <pc:chgData name="Elias Aydi" userId="b7604727aa301a45" providerId="LiveId" clId="{663426B0-3836-4407-B28D-7B1822A1446D}" dt="2021-10-04T15:00:45.243" v="416" actId="1076"/>
        <pc:sldMkLst>
          <pc:docMk/>
          <pc:sldMk cId="2350376733" sldId="560"/>
        </pc:sldMkLst>
        <pc:spChg chg="add mod">
          <ac:chgData name="Elias Aydi" userId="b7604727aa301a45" providerId="LiveId" clId="{663426B0-3836-4407-B28D-7B1822A1446D}" dt="2021-10-04T15:00:45.243" v="416" actId="1076"/>
          <ac:spMkLst>
            <pc:docMk/>
            <pc:sldMk cId="2350376733" sldId="560"/>
            <ac:spMk id="17" creationId="{218B32B0-D8D9-475B-AE3D-E9D4BF12BF99}"/>
          </ac:spMkLst>
        </pc:spChg>
        <pc:picChg chg="add mod">
          <ac:chgData name="Elias Aydi" userId="b7604727aa301a45" providerId="LiveId" clId="{663426B0-3836-4407-B28D-7B1822A1446D}" dt="2021-10-04T15:00:20.469" v="410" actId="1076"/>
          <ac:picMkLst>
            <pc:docMk/>
            <pc:sldMk cId="2350376733" sldId="560"/>
            <ac:picMk id="18" creationId="{C1E5BE45-71E5-4A63-AA8F-F22630C4E894}"/>
          </ac:picMkLst>
        </pc:picChg>
        <pc:cxnChg chg="add del mod">
          <ac:chgData name="Elias Aydi" userId="b7604727aa301a45" providerId="LiveId" clId="{663426B0-3836-4407-B28D-7B1822A1446D}" dt="2021-10-04T15:00:25.288" v="411" actId="478"/>
          <ac:cxnSpMkLst>
            <pc:docMk/>
            <pc:sldMk cId="2350376733" sldId="560"/>
            <ac:cxnSpMk id="13" creationId="{FDEEC053-D59F-4DDA-90B0-71AC5DDE790C}"/>
          </ac:cxnSpMkLst>
        </pc:cxnChg>
        <pc:cxnChg chg="add mod">
          <ac:chgData name="Elias Aydi" userId="b7604727aa301a45" providerId="LiveId" clId="{663426B0-3836-4407-B28D-7B1822A1446D}" dt="2021-10-04T15:00:41.408" v="415" actId="1076"/>
          <ac:cxnSpMkLst>
            <pc:docMk/>
            <pc:sldMk cId="2350376733" sldId="560"/>
            <ac:cxnSpMk id="16" creationId="{D4140A28-A715-45F2-918C-4736B1A7A987}"/>
          </ac:cxnSpMkLst>
        </pc:cxnChg>
      </pc:sldChg>
      <pc:sldChg chg="modSp add mod">
        <pc:chgData name="Elias Aydi" userId="b7604727aa301a45" providerId="LiveId" clId="{663426B0-3836-4407-B28D-7B1822A1446D}" dt="2021-10-04T15:03:40.682" v="430" actId="1076"/>
        <pc:sldMkLst>
          <pc:docMk/>
          <pc:sldMk cId="2718822712" sldId="561"/>
        </pc:sldMkLst>
        <pc:picChg chg="mod">
          <ac:chgData name="Elias Aydi" userId="b7604727aa301a45" providerId="LiveId" clId="{663426B0-3836-4407-B28D-7B1822A1446D}" dt="2021-10-04T15:03:40.682" v="430" actId="1076"/>
          <ac:picMkLst>
            <pc:docMk/>
            <pc:sldMk cId="2718822712" sldId="561"/>
            <ac:picMk id="9" creationId="{58816260-1698-474C-848F-A358B2FC7A2A}"/>
          </ac:picMkLst>
        </pc:picChg>
      </pc:sldChg>
      <pc:sldChg chg="add">
        <pc:chgData name="Elias Aydi" userId="b7604727aa301a45" providerId="LiveId" clId="{663426B0-3836-4407-B28D-7B1822A1446D}" dt="2021-10-04T15:04:28.006" v="436"/>
        <pc:sldMkLst>
          <pc:docMk/>
          <pc:sldMk cId="3760890321" sldId="562"/>
        </pc:sldMkLst>
      </pc:sldChg>
      <pc:sldChg chg="add del">
        <pc:chgData name="Elias Aydi" userId="b7604727aa301a45" providerId="LiveId" clId="{663426B0-3836-4407-B28D-7B1822A1446D}" dt="2021-10-04T15:04:52.167" v="438" actId="47"/>
        <pc:sldMkLst>
          <pc:docMk/>
          <pc:sldMk cId="1810359405" sldId="563"/>
        </pc:sldMkLst>
      </pc:sldChg>
      <pc:sldChg chg="addSp delSp modSp add del mod">
        <pc:chgData name="Elias Aydi" userId="b7604727aa301a45" providerId="LiveId" clId="{663426B0-3836-4407-B28D-7B1822A1446D}" dt="2022-08-16T23:04:45.511" v="1600" actId="2696"/>
        <pc:sldMkLst>
          <pc:docMk/>
          <pc:sldMk cId="2530551590" sldId="563"/>
        </pc:sldMkLst>
        <pc:spChg chg="mod">
          <ac:chgData name="Elias Aydi" userId="b7604727aa301a45" providerId="LiveId" clId="{663426B0-3836-4407-B28D-7B1822A1446D}" dt="2021-10-04T15:12:14.020" v="728" actId="20577"/>
          <ac:spMkLst>
            <pc:docMk/>
            <pc:sldMk cId="2530551590" sldId="563"/>
            <ac:spMk id="4" creationId="{B11FAD30-9260-4C0C-9FB8-C3F67DF2221A}"/>
          </ac:spMkLst>
        </pc:spChg>
        <pc:spChg chg="del">
          <ac:chgData name="Elias Aydi" userId="b7604727aa301a45" providerId="LiveId" clId="{663426B0-3836-4407-B28D-7B1822A1446D}" dt="2021-10-04T15:12:16.550" v="730" actId="478"/>
          <ac:spMkLst>
            <pc:docMk/>
            <pc:sldMk cId="2530551590" sldId="563"/>
            <ac:spMk id="22" creationId="{7E00FA58-9FD7-494D-B835-256531924043}"/>
          </ac:spMkLst>
        </pc:spChg>
        <pc:spChg chg="del">
          <ac:chgData name="Elias Aydi" userId="b7604727aa301a45" providerId="LiveId" clId="{663426B0-3836-4407-B28D-7B1822A1446D}" dt="2021-10-04T15:12:16.066" v="729" actId="478"/>
          <ac:spMkLst>
            <pc:docMk/>
            <pc:sldMk cId="2530551590" sldId="563"/>
            <ac:spMk id="23" creationId="{C7FF5D3D-09DF-41D3-A463-EAEFE5475C90}"/>
          </ac:spMkLst>
        </pc:spChg>
        <pc:spChg chg="del">
          <ac:chgData name="Elias Aydi" userId="b7604727aa301a45" providerId="LiveId" clId="{663426B0-3836-4407-B28D-7B1822A1446D}" dt="2021-10-04T15:12:23.371" v="735" actId="478"/>
          <ac:spMkLst>
            <pc:docMk/>
            <pc:sldMk cId="2530551590" sldId="563"/>
            <ac:spMk id="24" creationId="{E33482B8-E274-45BD-93CD-F929B4A7743F}"/>
          </ac:spMkLst>
        </pc:spChg>
        <pc:spChg chg="del">
          <ac:chgData name="Elias Aydi" userId="b7604727aa301a45" providerId="LiveId" clId="{663426B0-3836-4407-B28D-7B1822A1446D}" dt="2021-10-04T15:12:25.486" v="737" actId="478"/>
          <ac:spMkLst>
            <pc:docMk/>
            <pc:sldMk cId="2530551590" sldId="563"/>
            <ac:spMk id="25" creationId="{51F48527-C29D-476E-8676-1FB8D7D4EED3}"/>
          </ac:spMkLst>
        </pc:spChg>
        <pc:spChg chg="del">
          <ac:chgData name="Elias Aydi" userId="b7604727aa301a45" providerId="LiveId" clId="{663426B0-3836-4407-B28D-7B1822A1446D}" dt="2021-10-04T15:12:18.826" v="731" actId="478"/>
          <ac:spMkLst>
            <pc:docMk/>
            <pc:sldMk cId="2530551590" sldId="563"/>
            <ac:spMk id="26" creationId="{A46E3B26-7CDF-4698-BCFA-C3A9E69ED8F4}"/>
          </ac:spMkLst>
        </pc:spChg>
        <pc:spChg chg="del">
          <ac:chgData name="Elias Aydi" userId="b7604727aa301a45" providerId="LiveId" clId="{663426B0-3836-4407-B28D-7B1822A1446D}" dt="2021-10-04T15:12:20.535" v="733" actId="478"/>
          <ac:spMkLst>
            <pc:docMk/>
            <pc:sldMk cId="2530551590" sldId="563"/>
            <ac:spMk id="27" creationId="{ECEE9829-D3BF-487D-86A3-EF460375ABF5}"/>
          </ac:spMkLst>
        </pc:spChg>
        <pc:spChg chg="del">
          <ac:chgData name="Elias Aydi" userId="b7604727aa301a45" providerId="LiveId" clId="{663426B0-3836-4407-B28D-7B1822A1446D}" dt="2021-10-04T15:12:19.674" v="732" actId="478"/>
          <ac:spMkLst>
            <pc:docMk/>
            <pc:sldMk cId="2530551590" sldId="563"/>
            <ac:spMk id="28" creationId="{72E971BB-E965-4AC9-8E1C-1C6F34C27FF2}"/>
          </ac:spMkLst>
        </pc:spChg>
        <pc:spChg chg="del">
          <ac:chgData name="Elias Aydi" userId="b7604727aa301a45" providerId="LiveId" clId="{663426B0-3836-4407-B28D-7B1822A1446D}" dt="2021-10-04T15:12:24.621" v="736" actId="478"/>
          <ac:spMkLst>
            <pc:docMk/>
            <pc:sldMk cId="2530551590" sldId="563"/>
            <ac:spMk id="29" creationId="{BDB308F3-64F2-45F1-87BC-8800EAA206F5}"/>
          </ac:spMkLst>
        </pc:spChg>
        <pc:spChg chg="del">
          <ac:chgData name="Elias Aydi" userId="b7604727aa301a45" providerId="LiveId" clId="{663426B0-3836-4407-B28D-7B1822A1446D}" dt="2021-10-04T15:12:22.171" v="734" actId="478"/>
          <ac:spMkLst>
            <pc:docMk/>
            <pc:sldMk cId="2530551590" sldId="563"/>
            <ac:spMk id="30" creationId="{8ED4754E-0B83-4477-AB82-861AC0764CFA}"/>
          </ac:spMkLst>
        </pc:spChg>
        <pc:spChg chg="del">
          <ac:chgData name="Elias Aydi" userId="b7604727aa301a45" providerId="LiveId" clId="{663426B0-3836-4407-B28D-7B1822A1446D}" dt="2021-10-04T15:12:26.402" v="738" actId="478"/>
          <ac:spMkLst>
            <pc:docMk/>
            <pc:sldMk cId="2530551590" sldId="563"/>
            <ac:spMk id="31" creationId="{76D92743-2F0E-4EB9-8C66-94EFD89595C0}"/>
          </ac:spMkLst>
        </pc:spChg>
        <pc:picChg chg="add mod">
          <ac:chgData name="Elias Aydi" userId="b7604727aa301a45" providerId="LiveId" clId="{663426B0-3836-4407-B28D-7B1822A1446D}" dt="2021-10-04T15:13:55.105" v="743" actId="1076"/>
          <ac:picMkLst>
            <pc:docMk/>
            <pc:sldMk cId="2530551590" sldId="563"/>
            <ac:picMk id="5" creationId="{7E957F3D-D7F4-426D-B09B-7B8CA7F92950}"/>
          </ac:picMkLst>
        </pc:picChg>
      </pc:sldChg>
      <pc:sldChg chg="add">
        <pc:chgData name="Elias Aydi" userId="b7604727aa301a45" providerId="LiveId" clId="{663426B0-3836-4407-B28D-7B1822A1446D}" dt="2022-08-16T23:04:51.384" v="1601"/>
        <pc:sldMkLst>
          <pc:docMk/>
          <pc:sldMk cId="3027873942" sldId="563"/>
        </pc:sldMkLst>
      </pc:sldChg>
      <pc:sldChg chg="addSp delSp modSp add mod ord">
        <pc:chgData name="Elias Aydi" userId="b7604727aa301a45" providerId="LiveId" clId="{663426B0-3836-4407-B28D-7B1822A1446D}" dt="2021-10-04T16:39:18.708" v="925" actId="478"/>
        <pc:sldMkLst>
          <pc:docMk/>
          <pc:sldMk cId="1920757703" sldId="564"/>
        </pc:sldMkLst>
        <pc:spChg chg="del">
          <ac:chgData name="Elias Aydi" userId="b7604727aa301a45" providerId="LiveId" clId="{663426B0-3836-4407-B28D-7B1822A1446D}" dt="2021-10-04T16:34:53.127" v="748" actId="478"/>
          <ac:spMkLst>
            <pc:docMk/>
            <pc:sldMk cId="1920757703" sldId="564"/>
            <ac:spMk id="10" creationId="{13084DAD-B865-49CC-9FC3-8406F2E4A8B2}"/>
          </ac:spMkLst>
        </pc:spChg>
        <pc:spChg chg="add mod">
          <ac:chgData name="Elias Aydi" userId="b7604727aa301a45" providerId="LiveId" clId="{663426B0-3836-4407-B28D-7B1822A1446D}" dt="2021-10-04T16:39:10.817" v="924" actId="5793"/>
          <ac:spMkLst>
            <pc:docMk/>
            <pc:sldMk cId="1920757703" sldId="564"/>
            <ac:spMk id="12" creationId="{18B5711B-4B7C-4385-B48C-FAF6408A2AC8}"/>
          </ac:spMkLst>
        </pc:spChg>
        <pc:spChg chg="add mod">
          <ac:chgData name="Elias Aydi" userId="b7604727aa301a45" providerId="LiveId" clId="{663426B0-3836-4407-B28D-7B1822A1446D}" dt="2021-10-04T16:38:59.735" v="916" actId="404"/>
          <ac:spMkLst>
            <pc:docMk/>
            <pc:sldMk cId="1920757703" sldId="564"/>
            <ac:spMk id="13" creationId="{6080C091-AD19-4297-9D45-449E6E1EA417}"/>
          </ac:spMkLst>
        </pc:spChg>
        <pc:spChg chg="add mod">
          <ac:chgData name="Elias Aydi" userId="b7604727aa301a45" providerId="LiveId" clId="{663426B0-3836-4407-B28D-7B1822A1446D}" dt="2021-10-04T16:39:08.935" v="918" actId="1076"/>
          <ac:spMkLst>
            <pc:docMk/>
            <pc:sldMk cId="1920757703" sldId="564"/>
            <ac:spMk id="14" creationId="{EC8CEFB3-B024-47A1-BEF9-EB98E5754A9F}"/>
          </ac:spMkLst>
        </pc:spChg>
        <pc:spChg chg="add mod">
          <ac:chgData name="Elias Aydi" userId="b7604727aa301a45" providerId="LiveId" clId="{663426B0-3836-4407-B28D-7B1822A1446D}" dt="2021-10-04T16:39:05.293" v="917" actId="1076"/>
          <ac:spMkLst>
            <pc:docMk/>
            <pc:sldMk cId="1920757703" sldId="564"/>
            <ac:spMk id="17" creationId="{E85DAAE6-D493-4688-8506-DCF508E5A1C3}"/>
          </ac:spMkLst>
        </pc:spChg>
        <pc:spChg chg="add mod">
          <ac:chgData name="Elias Aydi" userId="b7604727aa301a45" providerId="LiveId" clId="{663426B0-3836-4407-B28D-7B1822A1446D}" dt="2021-10-04T16:38:56.954" v="915" actId="404"/>
          <ac:spMkLst>
            <pc:docMk/>
            <pc:sldMk cId="1920757703" sldId="564"/>
            <ac:spMk id="18" creationId="{D2362EAC-4498-4241-AEE2-66AE6CCC6A55}"/>
          </ac:spMkLst>
        </pc:spChg>
        <pc:spChg chg="del">
          <ac:chgData name="Elias Aydi" userId="b7604727aa301a45" providerId="LiveId" clId="{663426B0-3836-4407-B28D-7B1822A1446D}" dt="2021-10-04T16:39:18.708" v="925" actId="478"/>
          <ac:spMkLst>
            <pc:docMk/>
            <pc:sldMk cId="1920757703" sldId="564"/>
            <ac:spMk id="46" creationId="{26592ED9-F5BD-40E6-AB0F-A2D2DCA75158}"/>
          </ac:spMkLst>
        </pc:spChg>
        <pc:picChg chg="add mod modCrop">
          <ac:chgData name="Elias Aydi" userId="b7604727aa301a45" providerId="LiveId" clId="{663426B0-3836-4407-B28D-7B1822A1446D}" dt="2021-10-04T16:37:43.309" v="838" actId="732"/>
          <ac:picMkLst>
            <pc:docMk/>
            <pc:sldMk cId="1920757703" sldId="564"/>
            <ac:picMk id="5" creationId="{45635EFC-733F-4B8F-ACD3-DA23233BF1E1}"/>
          </ac:picMkLst>
        </pc:picChg>
        <pc:picChg chg="del">
          <ac:chgData name="Elias Aydi" userId="b7604727aa301a45" providerId="LiveId" clId="{663426B0-3836-4407-B28D-7B1822A1446D}" dt="2021-10-04T16:34:50.254" v="747" actId="478"/>
          <ac:picMkLst>
            <pc:docMk/>
            <pc:sldMk cId="1920757703" sldId="564"/>
            <ac:picMk id="9" creationId="{E7E5E97F-799D-4AD4-B369-86698235E373}"/>
          </ac:picMkLst>
        </pc:picChg>
      </pc:sldChg>
      <pc:sldChg chg="add">
        <pc:chgData name="Elias Aydi" userId="b7604727aa301a45" providerId="LiveId" clId="{663426B0-3836-4407-B28D-7B1822A1446D}" dt="2021-10-04T16:42:13.798" v="972"/>
        <pc:sldMkLst>
          <pc:docMk/>
          <pc:sldMk cId="523861823" sldId="565"/>
        </pc:sldMkLst>
      </pc:sldChg>
      <pc:sldChg chg="addSp delSp modSp add del mod">
        <pc:chgData name="Elias Aydi" userId="b7604727aa301a45" providerId="LiveId" clId="{663426B0-3836-4407-B28D-7B1822A1446D}" dt="2022-08-16T23:04:45.511" v="1600" actId="2696"/>
        <pc:sldMkLst>
          <pc:docMk/>
          <pc:sldMk cId="3294771033" sldId="566"/>
        </pc:sldMkLst>
        <pc:spChg chg="mod">
          <ac:chgData name="Elias Aydi" userId="b7604727aa301a45" providerId="LiveId" clId="{663426B0-3836-4407-B28D-7B1822A1446D}" dt="2021-10-04T16:42:32.310" v="1006" actId="20577"/>
          <ac:spMkLst>
            <pc:docMk/>
            <pc:sldMk cId="3294771033" sldId="566"/>
            <ac:spMk id="4" creationId="{B11FAD30-9260-4C0C-9FB8-C3F67DF2221A}"/>
          </ac:spMkLst>
        </pc:spChg>
        <pc:spChg chg="add del mod">
          <ac:chgData name="Elias Aydi" userId="b7604727aa301a45" providerId="LiveId" clId="{663426B0-3836-4407-B28D-7B1822A1446D}" dt="2021-10-04T16:45:15.436" v="1101" actId="478"/>
          <ac:spMkLst>
            <pc:docMk/>
            <pc:sldMk cId="3294771033" sldId="566"/>
            <ac:spMk id="20" creationId="{43A1CF4C-6EC3-40D0-8A42-3E3E29FA27B0}"/>
          </ac:spMkLst>
        </pc:spChg>
        <pc:spChg chg="del">
          <ac:chgData name="Elias Aydi" userId="b7604727aa301a45" providerId="LiveId" clId="{663426B0-3836-4407-B28D-7B1822A1446D}" dt="2021-10-04T16:42:24.988" v="975" actId="478"/>
          <ac:spMkLst>
            <pc:docMk/>
            <pc:sldMk cId="3294771033" sldId="566"/>
            <ac:spMk id="22" creationId="{5BDC0224-09A1-44EF-980A-AFA23689E5D9}"/>
          </ac:spMkLst>
        </pc:spChg>
        <pc:spChg chg="add mod">
          <ac:chgData name="Elias Aydi" userId="b7604727aa301a45" providerId="LiveId" clId="{663426B0-3836-4407-B28D-7B1822A1446D}" dt="2021-10-04T16:47:40.667" v="1141" actId="403"/>
          <ac:spMkLst>
            <pc:docMk/>
            <pc:sldMk cId="3294771033" sldId="566"/>
            <ac:spMk id="23" creationId="{A351BA4E-CF8B-4749-B400-B18E5A543FCD}"/>
          </ac:spMkLst>
        </pc:spChg>
        <pc:picChg chg="add del mod">
          <ac:chgData name="Elias Aydi" userId="b7604727aa301a45" providerId="LiveId" clId="{663426B0-3836-4407-B28D-7B1822A1446D}" dt="2021-10-04T16:45:12.976" v="1100" actId="478"/>
          <ac:picMkLst>
            <pc:docMk/>
            <pc:sldMk cId="3294771033" sldId="566"/>
            <ac:picMk id="6" creationId="{B1B825E8-A08B-4AA1-B330-D32570683108}"/>
          </ac:picMkLst>
        </pc:picChg>
        <pc:picChg chg="del">
          <ac:chgData name="Elias Aydi" userId="b7604727aa301a45" providerId="LiveId" clId="{663426B0-3836-4407-B28D-7B1822A1446D}" dt="2021-10-04T16:42:21.704" v="974" actId="478"/>
          <ac:picMkLst>
            <pc:docMk/>
            <pc:sldMk cId="3294771033" sldId="566"/>
            <ac:picMk id="10" creationId="{6B5CDA95-E3D0-413F-A1E8-B5FFCEEB9649}"/>
          </ac:picMkLst>
        </pc:picChg>
        <pc:picChg chg="add mod">
          <ac:chgData name="Elias Aydi" userId="b7604727aa301a45" providerId="LiveId" clId="{663426B0-3836-4407-B28D-7B1822A1446D}" dt="2021-10-04T16:47:03.932" v="1106" actId="1076"/>
          <ac:picMkLst>
            <pc:docMk/>
            <pc:sldMk cId="3294771033" sldId="566"/>
            <ac:picMk id="11" creationId="{D8462C10-BF15-47C8-8C82-558B9F8F7BC7}"/>
          </ac:picMkLst>
        </pc:picChg>
      </pc:sldChg>
      <pc:sldChg chg="add">
        <pc:chgData name="Elias Aydi" userId="b7604727aa301a45" providerId="LiveId" clId="{663426B0-3836-4407-B28D-7B1822A1446D}" dt="2022-08-16T23:04:51.384" v="1601"/>
        <pc:sldMkLst>
          <pc:docMk/>
          <pc:sldMk cId="3471596086" sldId="566"/>
        </pc:sldMkLst>
      </pc:sldChg>
      <pc:sldChg chg="addSp delSp modSp add del mod">
        <pc:chgData name="Elias Aydi" userId="b7604727aa301a45" providerId="LiveId" clId="{663426B0-3836-4407-B28D-7B1822A1446D}" dt="2022-08-16T23:04:45.511" v="1600" actId="2696"/>
        <pc:sldMkLst>
          <pc:docMk/>
          <pc:sldMk cId="1116677069" sldId="567"/>
        </pc:sldMkLst>
        <pc:spChg chg="add del">
          <ac:chgData name="Elias Aydi" userId="b7604727aa301a45" providerId="LiveId" clId="{663426B0-3836-4407-B28D-7B1822A1446D}" dt="2021-10-04T16:52:58.357" v="1236" actId="478"/>
          <ac:spMkLst>
            <pc:docMk/>
            <pc:sldMk cId="1116677069" sldId="567"/>
            <ac:spMk id="2" creationId="{EC1E6174-8EA2-4867-B26A-A5B087A2E746}"/>
          </ac:spMkLst>
        </pc:spChg>
        <pc:spChg chg="mod">
          <ac:chgData name="Elias Aydi" userId="b7604727aa301a45" providerId="LiveId" clId="{663426B0-3836-4407-B28D-7B1822A1446D}" dt="2021-10-04T16:45:05.718" v="1099" actId="20577"/>
          <ac:spMkLst>
            <pc:docMk/>
            <pc:sldMk cId="1116677069" sldId="567"/>
            <ac:spMk id="20" creationId="{43A1CF4C-6EC3-40D0-8A42-3E3E29FA27B0}"/>
          </ac:spMkLst>
        </pc:spChg>
        <pc:spChg chg="add mod">
          <ac:chgData name="Elias Aydi" userId="b7604727aa301a45" providerId="LiveId" clId="{663426B0-3836-4407-B28D-7B1822A1446D}" dt="2021-10-04T16:52:42.950" v="1233" actId="1076"/>
          <ac:spMkLst>
            <pc:docMk/>
            <pc:sldMk cId="1116677069" sldId="567"/>
            <ac:spMk id="21" creationId="{7955DBA0-3DE0-409F-9E80-7573EA625610}"/>
          </ac:spMkLst>
        </pc:spChg>
        <pc:spChg chg="add mod">
          <ac:chgData name="Elias Aydi" userId="b7604727aa301a45" providerId="LiveId" clId="{663426B0-3836-4407-B28D-7B1822A1446D}" dt="2021-10-04T16:52:55.366" v="1234" actId="1076"/>
          <ac:spMkLst>
            <pc:docMk/>
            <pc:sldMk cId="1116677069" sldId="567"/>
            <ac:spMk id="22" creationId="{221371A4-AFB4-44CB-9A7F-663BAFB0C5F0}"/>
          </ac:spMkLst>
        </pc:spChg>
        <pc:spChg chg="add mod">
          <ac:chgData name="Elias Aydi" userId="b7604727aa301a45" providerId="LiveId" clId="{663426B0-3836-4407-B28D-7B1822A1446D}" dt="2021-10-04T16:51:49.241" v="1221" actId="14100"/>
          <ac:spMkLst>
            <pc:docMk/>
            <pc:sldMk cId="1116677069" sldId="567"/>
            <ac:spMk id="23" creationId="{D8996CF5-5D76-47FB-AE17-082C1007E222}"/>
          </ac:spMkLst>
        </pc:spChg>
        <pc:spChg chg="add mod">
          <ac:chgData name="Elias Aydi" userId="b7604727aa301a45" providerId="LiveId" clId="{663426B0-3836-4407-B28D-7B1822A1446D}" dt="2021-10-04T19:41:00.693" v="1554" actId="1076"/>
          <ac:spMkLst>
            <pc:docMk/>
            <pc:sldMk cId="1116677069" sldId="567"/>
            <ac:spMk id="28" creationId="{6AA24D32-707B-48F7-9857-4C43BA137243}"/>
          </ac:spMkLst>
        </pc:spChg>
        <pc:spChg chg="del">
          <ac:chgData name="Elias Aydi" userId="b7604727aa301a45" providerId="LiveId" clId="{663426B0-3836-4407-B28D-7B1822A1446D}" dt="2021-10-04T16:52:39.888" v="1232" actId="478"/>
          <ac:spMkLst>
            <pc:docMk/>
            <pc:sldMk cId="1116677069" sldId="567"/>
            <ac:spMk id="32" creationId="{C258F2C9-84E0-4DA3-AABD-B1EF3FB7EAE3}"/>
          </ac:spMkLst>
        </pc:spChg>
        <pc:picChg chg="mod modCrop">
          <ac:chgData name="Elias Aydi" userId="b7604727aa301a45" providerId="LiveId" clId="{663426B0-3836-4407-B28D-7B1822A1446D}" dt="2021-10-04T16:52:15.931" v="1228" actId="732"/>
          <ac:picMkLst>
            <pc:docMk/>
            <pc:sldMk cId="1116677069" sldId="567"/>
            <ac:picMk id="6" creationId="{B1B825E8-A08B-4AA1-B330-D32570683108}"/>
          </ac:picMkLst>
        </pc:picChg>
        <pc:picChg chg="add mod ord modCrop">
          <ac:chgData name="Elias Aydi" userId="b7604727aa301a45" providerId="LiveId" clId="{663426B0-3836-4407-B28D-7B1822A1446D}" dt="2021-10-04T16:52:36.260" v="1231" actId="167"/>
          <ac:picMkLst>
            <pc:docMk/>
            <pc:sldMk cId="1116677069" sldId="567"/>
            <ac:picMk id="24" creationId="{699BA019-5792-4D35-8C0F-C10A29762CC3}"/>
          </ac:picMkLst>
        </pc:picChg>
        <pc:cxnChg chg="add mod">
          <ac:chgData name="Elias Aydi" userId="b7604727aa301a45" providerId="LiveId" clId="{663426B0-3836-4407-B28D-7B1822A1446D}" dt="2021-10-04T19:38:32.757" v="1480" actId="1038"/>
          <ac:cxnSpMkLst>
            <pc:docMk/>
            <pc:sldMk cId="1116677069" sldId="567"/>
            <ac:cxnSpMk id="9" creationId="{D51E50D2-11AF-409D-B686-F9823CA988DF}"/>
          </ac:cxnSpMkLst>
        </pc:cxnChg>
      </pc:sldChg>
      <pc:sldChg chg="add">
        <pc:chgData name="Elias Aydi" userId="b7604727aa301a45" providerId="LiveId" clId="{663426B0-3836-4407-B28D-7B1822A1446D}" dt="2022-08-16T23:04:51.384" v="1601"/>
        <pc:sldMkLst>
          <pc:docMk/>
          <pc:sldMk cId="3459305760" sldId="567"/>
        </pc:sldMkLst>
      </pc:sldChg>
      <pc:sldChg chg="add">
        <pc:chgData name="Elias Aydi" userId="b7604727aa301a45" providerId="LiveId" clId="{663426B0-3836-4407-B28D-7B1822A1446D}" dt="2021-10-04T16:53:09.699" v="1237"/>
        <pc:sldMkLst>
          <pc:docMk/>
          <pc:sldMk cId="928657882" sldId="568"/>
        </pc:sldMkLst>
      </pc:sldChg>
      <pc:sldChg chg="add">
        <pc:chgData name="Elias Aydi" userId="b7604727aa301a45" providerId="LiveId" clId="{663426B0-3836-4407-B28D-7B1822A1446D}" dt="2022-08-16T23:04:51.384" v="1601"/>
        <pc:sldMkLst>
          <pc:docMk/>
          <pc:sldMk cId="1332943728" sldId="569"/>
        </pc:sldMkLst>
      </pc:sldChg>
      <pc:sldChg chg="addSp delSp modSp add del mod">
        <pc:chgData name="Elias Aydi" userId="b7604727aa301a45" providerId="LiveId" clId="{663426B0-3836-4407-B28D-7B1822A1446D}" dt="2022-08-16T23:04:45.511" v="1600" actId="2696"/>
        <pc:sldMkLst>
          <pc:docMk/>
          <pc:sldMk cId="4053564495" sldId="569"/>
        </pc:sldMkLst>
        <pc:spChg chg="add del mod">
          <ac:chgData name="Elias Aydi" userId="b7604727aa301a45" providerId="LiveId" clId="{663426B0-3836-4407-B28D-7B1822A1446D}" dt="2021-10-04T19:41:13.086" v="1555" actId="478"/>
          <ac:spMkLst>
            <pc:docMk/>
            <pc:sldMk cId="4053564495" sldId="569"/>
            <ac:spMk id="27" creationId="{19E5ED19-6205-4D6E-A384-38CBB68AFDAF}"/>
          </ac:spMkLst>
        </pc:spChg>
        <pc:spChg chg="add del mod">
          <ac:chgData name="Elias Aydi" userId="b7604727aa301a45" providerId="LiveId" clId="{663426B0-3836-4407-B28D-7B1822A1446D}" dt="2021-10-04T19:41:22.960" v="1557" actId="478"/>
          <ac:spMkLst>
            <pc:docMk/>
            <pc:sldMk cId="4053564495" sldId="569"/>
            <ac:spMk id="29" creationId="{592AD5E4-192A-46E1-9D4A-241F27AB968B}"/>
          </ac:spMkLst>
        </pc:spChg>
        <pc:spChg chg="add mod">
          <ac:chgData name="Elias Aydi" userId="b7604727aa301a45" providerId="LiveId" clId="{663426B0-3836-4407-B28D-7B1822A1446D}" dt="2021-10-04T19:41:24.844" v="1559"/>
          <ac:spMkLst>
            <pc:docMk/>
            <pc:sldMk cId="4053564495" sldId="569"/>
            <ac:spMk id="30" creationId="{41B02098-66C9-4393-9E7A-AC585B79F0AB}"/>
          </ac:spMkLst>
        </pc:spChg>
        <pc:spChg chg="add del mod">
          <ac:chgData name="Elias Aydi" userId="b7604727aa301a45" providerId="LiveId" clId="{663426B0-3836-4407-B28D-7B1822A1446D}" dt="2021-10-04T16:59:12.553" v="1306" actId="21"/>
          <ac:spMkLst>
            <pc:docMk/>
            <pc:sldMk cId="4053564495" sldId="569"/>
            <ac:spMk id="58" creationId="{6889B6C8-F7D4-4FCF-9EE4-02F3F8396595}"/>
          </ac:spMkLst>
        </pc:spChg>
        <pc:cxnChg chg="add mod">
          <ac:chgData name="Elias Aydi" userId="b7604727aa301a45" providerId="LiveId" clId="{663426B0-3836-4407-B28D-7B1822A1446D}" dt="2021-10-04T16:56:50.922" v="1294" actId="14100"/>
          <ac:cxnSpMkLst>
            <pc:docMk/>
            <pc:sldMk cId="4053564495" sldId="569"/>
            <ac:cxnSpMk id="9" creationId="{4C88D1C6-0FBA-4A45-9D2B-5D62233B27E7}"/>
          </ac:cxnSpMkLst>
        </pc:cxnChg>
        <pc:cxnChg chg="add mod">
          <ac:chgData name="Elias Aydi" userId="b7604727aa301a45" providerId="LiveId" clId="{663426B0-3836-4407-B28D-7B1822A1446D}" dt="2021-10-04T19:39:20.217" v="1536"/>
          <ac:cxnSpMkLst>
            <pc:docMk/>
            <pc:sldMk cId="4053564495" sldId="569"/>
            <ac:cxnSpMk id="25" creationId="{DE0B015E-E402-49A2-84C8-EE64E358A91D}"/>
          </ac:cxnSpMkLst>
        </pc:cxnChg>
        <pc:cxnChg chg="add mod">
          <ac:chgData name="Elias Aydi" userId="b7604727aa301a45" providerId="LiveId" clId="{663426B0-3836-4407-B28D-7B1822A1446D}" dt="2021-10-04T16:56:44.064" v="1292" actId="14100"/>
          <ac:cxnSpMkLst>
            <pc:docMk/>
            <pc:sldMk cId="4053564495" sldId="569"/>
            <ac:cxnSpMk id="26" creationId="{D6ABEAA6-C135-48F0-8792-F1022545FE42}"/>
          </ac:cxnSpMkLst>
        </pc:cxnChg>
        <pc:cxnChg chg="add del mod">
          <ac:chgData name="Elias Aydi" userId="b7604727aa301a45" providerId="LiveId" clId="{663426B0-3836-4407-B28D-7B1822A1446D}" dt="2021-10-04T19:41:23.951" v="1558" actId="478"/>
          <ac:cxnSpMkLst>
            <pc:docMk/>
            <pc:sldMk cId="4053564495" sldId="569"/>
            <ac:cxnSpMk id="28" creationId="{23A51EDB-1FF5-4BEF-9EB2-8C7F513CD774}"/>
          </ac:cxnSpMkLst>
        </pc:cxnChg>
        <pc:cxnChg chg="add del mod">
          <ac:chgData name="Elias Aydi" userId="b7604727aa301a45" providerId="LiveId" clId="{663426B0-3836-4407-B28D-7B1822A1446D}" dt="2021-10-04T16:55:13.887" v="1267" actId="478"/>
          <ac:cxnSpMkLst>
            <pc:docMk/>
            <pc:sldMk cId="4053564495" sldId="569"/>
            <ac:cxnSpMk id="31" creationId="{411418B2-1536-4B6E-A492-5B98B3F81A8C}"/>
          </ac:cxnSpMkLst>
        </pc:cxnChg>
        <pc:cxnChg chg="add del mod">
          <ac:chgData name="Elias Aydi" userId="b7604727aa301a45" providerId="LiveId" clId="{663426B0-3836-4407-B28D-7B1822A1446D}" dt="2021-10-04T16:55:45.727" v="1274" actId="478"/>
          <ac:cxnSpMkLst>
            <pc:docMk/>
            <pc:sldMk cId="4053564495" sldId="569"/>
            <ac:cxnSpMk id="36" creationId="{995A506F-3192-4C58-AE78-9B9C6966927A}"/>
          </ac:cxnSpMkLst>
        </pc:cxnChg>
        <pc:cxnChg chg="add del mod">
          <ac:chgData name="Elias Aydi" userId="b7604727aa301a45" providerId="LiveId" clId="{663426B0-3836-4407-B28D-7B1822A1446D}" dt="2021-10-04T16:56:52.634" v="1295" actId="478"/>
          <ac:cxnSpMkLst>
            <pc:docMk/>
            <pc:sldMk cId="4053564495" sldId="569"/>
            <ac:cxnSpMk id="38" creationId="{8FD5C39D-D588-4D80-8C5D-CA24F89A1251}"/>
          </ac:cxnSpMkLst>
        </pc:cxnChg>
        <pc:cxnChg chg="add del mod">
          <ac:chgData name="Elias Aydi" userId="b7604727aa301a45" providerId="LiveId" clId="{663426B0-3836-4407-B28D-7B1822A1446D}" dt="2021-10-04T16:57:12.759" v="1300" actId="478"/>
          <ac:cxnSpMkLst>
            <pc:docMk/>
            <pc:sldMk cId="4053564495" sldId="569"/>
            <ac:cxnSpMk id="45" creationId="{D2D43914-AA98-4B27-ADF1-ADC3129F16E3}"/>
          </ac:cxnSpMkLst>
        </pc:cxnChg>
        <pc:cxnChg chg="add mod">
          <ac:chgData name="Elias Aydi" userId="b7604727aa301a45" providerId="LiveId" clId="{663426B0-3836-4407-B28D-7B1822A1446D}" dt="2021-10-04T16:57:10.399" v="1299" actId="14100"/>
          <ac:cxnSpMkLst>
            <pc:docMk/>
            <pc:sldMk cId="4053564495" sldId="569"/>
            <ac:cxnSpMk id="52" creationId="{74D68F23-ADB8-421E-9B02-5694EA052F2C}"/>
          </ac:cxnSpMkLst>
        </pc:cxnChg>
        <pc:cxnChg chg="add mod">
          <ac:chgData name="Elias Aydi" userId="b7604727aa301a45" providerId="LiveId" clId="{663426B0-3836-4407-B28D-7B1822A1446D}" dt="2021-10-04T16:57:26.190" v="1304" actId="14100"/>
          <ac:cxnSpMkLst>
            <pc:docMk/>
            <pc:sldMk cId="4053564495" sldId="569"/>
            <ac:cxnSpMk id="55" creationId="{0A245926-2728-42E7-B34D-D1FAA7672901}"/>
          </ac:cxnSpMkLst>
        </pc:cxnChg>
      </pc:sldChg>
      <pc:sldChg chg="add">
        <pc:chgData name="Elias Aydi" userId="b7604727aa301a45" providerId="LiveId" clId="{663426B0-3836-4407-B28D-7B1822A1446D}" dt="2022-08-16T23:02:11.529" v="1595"/>
        <pc:sldMkLst>
          <pc:docMk/>
          <pc:sldMk cId="1757785456" sldId="570"/>
        </pc:sldMkLst>
      </pc:sldChg>
      <pc:sldChg chg="add">
        <pc:chgData name="Elias Aydi" userId="b7604727aa301a45" providerId="LiveId" clId="{663426B0-3836-4407-B28D-7B1822A1446D}" dt="2022-08-16T23:02:11.529" v="1595"/>
        <pc:sldMkLst>
          <pc:docMk/>
          <pc:sldMk cId="2264516748" sldId="571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2308723466" sldId="572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94284571" sldId="573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4143111610" sldId="574"/>
        </pc:sldMkLst>
      </pc:sldChg>
      <pc:sldChg chg="add del">
        <pc:chgData name="Elias Aydi" userId="b7604727aa301a45" providerId="LiveId" clId="{663426B0-3836-4407-B28D-7B1822A1446D}" dt="2022-08-16T23:04:26.890" v="1598"/>
        <pc:sldMkLst>
          <pc:docMk/>
          <pc:sldMk cId="1965335734" sldId="575"/>
        </pc:sldMkLst>
      </pc:sldChg>
      <pc:sldChg chg="add">
        <pc:chgData name="Elias Aydi" userId="b7604727aa301a45" providerId="LiveId" clId="{663426B0-3836-4407-B28D-7B1822A1446D}" dt="2022-08-16T23:04:30.407" v="1599"/>
        <pc:sldMkLst>
          <pc:docMk/>
          <pc:sldMk cId="3284014987" sldId="575"/>
        </pc:sldMkLst>
      </pc:sldChg>
      <pc:sldChg chg="add del">
        <pc:chgData name="Elias Aydi" userId="b7604727aa301a45" providerId="LiveId" clId="{663426B0-3836-4407-B28D-7B1822A1446D}" dt="2022-08-16T23:04:26.890" v="1598"/>
        <pc:sldMkLst>
          <pc:docMk/>
          <pc:sldMk cId="3715053637" sldId="576"/>
        </pc:sldMkLst>
      </pc:sldChg>
      <pc:sldChg chg="add">
        <pc:chgData name="Elias Aydi" userId="b7604727aa301a45" providerId="LiveId" clId="{663426B0-3836-4407-B28D-7B1822A1446D}" dt="2022-08-16T23:04:30.407" v="1599"/>
        <pc:sldMkLst>
          <pc:docMk/>
          <pc:sldMk cId="3960698854" sldId="576"/>
        </pc:sldMkLst>
      </pc:sldChg>
      <pc:sldChg chg="add del">
        <pc:chgData name="Elias Aydi" userId="b7604727aa301a45" providerId="LiveId" clId="{663426B0-3836-4407-B28D-7B1822A1446D}" dt="2022-08-16T23:04:30.407" v="1599"/>
        <pc:sldMkLst>
          <pc:docMk/>
          <pc:sldMk cId="3470542926" sldId="577"/>
        </pc:sldMkLst>
      </pc:sldChg>
    </pc:docChg>
  </pc:docChgLst>
  <pc:docChgLst>
    <pc:chgData name="Elias Aydi" userId="b7604727aa301a45" providerId="LiveId" clId="{E35917B3-AF63-4D3F-AF1D-72C3E8B8E3FA}"/>
    <pc:docChg chg="undo custSel addSld delSld modSld sldOrd">
      <pc:chgData name="Elias Aydi" userId="b7604727aa301a45" providerId="LiveId" clId="{E35917B3-AF63-4D3F-AF1D-72C3E8B8E3FA}" dt="2024-06-11T16:34:31.707" v="2815" actId="1076"/>
      <pc:docMkLst>
        <pc:docMk/>
      </pc:docMkLst>
      <pc:sldChg chg="del">
        <pc:chgData name="Elias Aydi" userId="b7604727aa301a45" providerId="LiveId" clId="{E35917B3-AF63-4D3F-AF1D-72C3E8B8E3FA}" dt="2024-06-10T03:03:43.217" v="122" actId="47"/>
        <pc:sldMkLst>
          <pc:docMk/>
          <pc:sldMk cId="1912589076" sldId="258"/>
        </pc:sldMkLst>
      </pc:sldChg>
      <pc:sldChg chg="del">
        <pc:chgData name="Elias Aydi" userId="b7604727aa301a45" providerId="LiveId" clId="{E35917B3-AF63-4D3F-AF1D-72C3E8B8E3FA}" dt="2024-06-10T03:03:44.257" v="125" actId="47"/>
        <pc:sldMkLst>
          <pc:docMk/>
          <pc:sldMk cId="1415058128" sldId="364"/>
        </pc:sldMkLst>
      </pc:sldChg>
      <pc:sldChg chg="del">
        <pc:chgData name="Elias Aydi" userId="b7604727aa301a45" providerId="LiveId" clId="{E35917B3-AF63-4D3F-AF1D-72C3E8B8E3FA}" dt="2024-06-10T03:03:43.963" v="124" actId="47"/>
        <pc:sldMkLst>
          <pc:docMk/>
          <pc:sldMk cId="188078870" sldId="365"/>
        </pc:sldMkLst>
      </pc:sldChg>
      <pc:sldChg chg="del">
        <pc:chgData name="Elias Aydi" userId="b7604727aa301a45" providerId="LiveId" clId="{E35917B3-AF63-4D3F-AF1D-72C3E8B8E3FA}" dt="2024-06-10T03:03:45.363" v="129" actId="47"/>
        <pc:sldMkLst>
          <pc:docMk/>
          <pc:sldMk cId="1731103783" sldId="374"/>
        </pc:sldMkLst>
      </pc:sldChg>
      <pc:sldChg chg="del">
        <pc:chgData name="Elias Aydi" userId="b7604727aa301a45" providerId="LiveId" clId="{E35917B3-AF63-4D3F-AF1D-72C3E8B8E3FA}" dt="2024-06-10T03:19:59.956" v="1294" actId="47"/>
        <pc:sldMkLst>
          <pc:docMk/>
          <pc:sldMk cId="3256336256" sldId="378"/>
        </pc:sldMkLst>
      </pc:sldChg>
      <pc:sldChg chg="del">
        <pc:chgData name="Elias Aydi" userId="b7604727aa301a45" providerId="LiveId" clId="{E35917B3-AF63-4D3F-AF1D-72C3E8B8E3FA}" dt="2024-06-10T03:03:44.806" v="127" actId="47"/>
        <pc:sldMkLst>
          <pc:docMk/>
          <pc:sldMk cId="54852596" sldId="381"/>
        </pc:sldMkLst>
      </pc:sldChg>
      <pc:sldChg chg="del">
        <pc:chgData name="Elias Aydi" userId="b7604727aa301a45" providerId="LiveId" clId="{E35917B3-AF63-4D3F-AF1D-72C3E8B8E3FA}" dt="2024-06-10T03:20:05.245" v="1304" actId="47"/>
        <pc:sldMkLst>
          <pc:docMk/>
          <pc:sldMk cId="3681013236" sldId="391"/>
        </pc:sldMkLst>
      </pc:sldChg>
      <pc:sldChg chg="del">
        <pc:chgData name="Elias Aydi" userId="b7604727aa301a45" providerId="LiveId" clId="{E35917B3-AF63-4D3F-AF1D-72C3E8B8E3FA}" dt="2024-06-10T03:20:04.582" v="1303" actId="47"/>
        <pc:sldMkLst>
          <pc:docMk/>
          <pc:sldMk cId="2287223707" sldId="393"/>
        </pc:sldMkLst>
      </pc:sldChg>
      <pc:sldChg chg="del">
        <pc:chgData name="Elias Aydi" userId="b7604727aa301a45" providerId="LiveId" clId="{E35917B3-AF63-4D3F-AF1D-72C3E8B8E3FA}" dt="2024-06-10T03:20:04.347" v="1302" actId="47"/>
        <pc:sldMkLst>
          <pc:docMk/>
          <pc:sldMk cId="1320626263" sldId="397"/>
        </pc:sldMkLst>
      </pc:sldChg>
      <pc:sldChg chg="del">
        <pc:chgData name="Elias Aydi" userId="b7604727aa301a45" providerId="LiveId" clId="{E35917B3-AF63-4D3F-AF1D-72C3E8B8E3FA}" dt="2024-06-10T03:20:04.143" v="1301" actId="47"/>
        <pc:sldMkLst>
          <pc:docMk/>
          <pc:sldMk cId="1102794753" sldId="398"/>
        </pc:sldMkLst>
      </pc:sldChg>
      <pc:sldChg chg="del">
        <pc:chgData name="Elias Aydi" userId="b7604727aa301a45" providerId="LiveId" clId="{E35917B3-AF63-4D3F-AF1D-72C3E8B8E3FA}" dt="2024-06-10T03:19:59.703" v="1293" actId="47"/>
        <pc:sldMkLst>
          <pc:docMk/>
          <pc:sldMk cId="175708571" sldId="414"/>
        </pc:sldMkLst>
      </pc:sldChg>
      <pc:sldChg chg="addSp modSp mod">
        <pc:chgData name="Elias Aydi" userId="b7604727aa301a45" providerId="LiveId" clId="{E35917B3-AF63-4D3F-AF1D-72C3E8B8E3FA}" dt="2024-06-11T03:16:31.760" v="2689" actId="1076"/>
        <pc:sldMkLst>
          <pc:docMk/>
          <pc:sldMk cId="3602062666" sldId="426"/>
        </pc:sldMkLst>
        <pc:spChg chg="mod">
          <ac:chgData name="Elias Aydi" userId="b7604727aa301a45" providerId="LiveId" clId="{E35917B3-AF63-4D3F-AF1D-72C3E8B8E3FA}" dt="2024-06-10T03:02:10.962" v="82" actId="1076"/>
          <ac:spMkLst>
            <pc:docMk/>
            <pc:sldMk cId="3602062666" sldId="426"/>
            <ac:spMk id="2" creationId="{00000000-0000-0000-0000-000000000000}"/>
          </ac:spMkLst>
        </pc:spChg>
        <pc:spChg chg="mod">
          <ac:chgData name="Elias Aydi" userId="b7604727aa301a45" providerId="LiveId" clId="{E35917B3-AF63-4D3F-AF1D-72C3E8B8E3FA}" dt="2024-06-11T02:56:18.697" v="2058" actId="20577"/>
          <ac:spMkLst>
            <pc:docMk/>
            <pc:sldMk cId="3602062666" sldId="426"/>
            <ac:spMk id="3" creationId="{00000000-0000-0000-0000-000000000000}"/>
          </ac:spMkLst>
        </pc:spChg>
        <pc:spChg chg="add mod">
          <ac:chgData name="Elias Aydi" userId="b7604727aa301a45" providerId="LiveId" clId="{E35917B3-AF63-4D3F-AF1D-72C3E8B8E3FA}" dt="2024-06-11T03:15:50.374" v="2682" actId="1076"/>
          <ac:spMkLst>
            <pc:docMk/>
            <pc:sldMk cId="3602062666" sldId="426"/>
            <ac:spMk id="7" creationId="{7EED3FB9-FE76-A6E4-54CC-D5A67239D329}"/>
          </ac:spMkLst>
        </pc:spChg>
        <pc:spChg chg="mod">
          <ac:chgData name="Elias Aydi" userId="b7604727aa301a45" providerId="LiveId" clId="{E35917B3-AF63-4D3F-AF1D-72C3E8B8E3FA}" dt="2024-06-11T03:16:31.760" v="2689" actId="1076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E35917B3-AF63-4D3F-AF1D-72C3E8B8E3FA}" dt="2024-06-11T03:16:26.951" v="2688" actId="14100"/>
          <ac:spMkLst>
            <pc:docMk/>
            <pc:sldMk cId="3602062666" sldId="426"/>
            <ac:spMk id="9" creationId="{21AC3EBA-6796-41B3-B41C-60809EB4E983}"/>
          </ac:spMkLst>
        </pc:spChg>
        <pc:picChg chg="add mod">
          <ac:chgData name="Elias Aydi" userId="b7604727aa301a45" providerId="LiveId" clId="{E35917B3-AF63-4D3F-AF1D-72C3E8B8E3FA}" dt="2024-06-11T03:15:47.765" v="2681" actId="1076"/>
          <ac:picMkLst>
            <pc:docMk/>
            <pc:sldMk cId="3602062666" sldId="426"/>
            <ac:picMk id="5" creationId="{93EADE13-405F-C4EB-6CD7-83EF3FBA65BA}"/>
          </ac:picMkLst>
        </pc:picChg>
        <pc:picChg chg="mod">
          <ac:chgData name="Elias Aydi" userId="b7604727aa301a45" providerId="LiveId" clId="{E35917B3-AF63-4D3F-AF1D-72C3E8B8E3FA}" dt="2024-06-11T03:15:45.494" v="2680" actId="1076"/>
          <ac:picMkLst>
            <pc:docMk/>
            <pc:sldMk cId="3602062666" sldId="426"/>
            <ac:picMk id="18" creationId="{B5389797-4AE8-FEFD-C3F3-914AC51E84EF}"/>
          </ac:picMkLst>
        </pc:picChg>
      </pc:sldChg>
      <pc:sldChg chg="del">
        <pc:chgData name="Elias Aydi" userId="b7604727aa301a45" providerId="LiveId" clId="{E35917B3-AF63-4D3F-AF1D-72C3E8B8E3FA}" dt="2024-06-10T03:03:46.422" v="132" actId="47"/>
        <pc:sldMkLst>
          <pc:docMk/>
          <pc:sldMk cId="3066328028" sldId="445"/>
        </pc:sldMkLst>
      </pc:sldChg>
      <pc:sldChg chg="del">
        <pc:chgData name="Elias Aydi" userId="b7604727aa301a45" providerId="LiveId" clId="{E35917B3-AF63-4D3F-AF1D-72C3E8B8E3FA}" dt="2024-06-10T03:19:50.051" v="1264" actId="47"/>
        <pc:sldMkLst>
          <pc:docMk/>
          <pc:sldMk cId="3568336039" sldId="451"/>
        </pc:sldMkLst>
      </pc:sldChg>
      <pc:sldChg chg="del">
        <pc:chgData name="Elias Aydi" userId="b7604727aa301a45" providerId="LiveId" clId="{E35917B3-AF63-4D3F-AF1D-72C3E8B8E3FA}" dt="2024-06-10T03:19:50.287" v="1265" actId="47"/>
        <pc:sldMkLst>
          <pc:docMk/>
          <pc:sldMk cId="2105851924" sldId="452"/>
        </pc:sldMkLst>
      </pc:sldChg>
      <pc:sldChg chg="del">
        <pc:chgData name="Elias Aydi" userId="b7604727aa301a45" providerId="LiveId" clId="{E35917B3-AF63-4D3F-AF1D-72C3E8B8E3FA}" dt="2024-06-10T03:19:48.974" v="1261" actId="47"/>
        <pc:sldMkLst>
          <pc:docMk/>
          <pc:sldMk cId="4228219479" sldId="457"/>
        </pc:sldMkLst>
      </pc:sldChg>
      <pc:sldChg chg="del">
        <pc:chgData name="Elias Aydi" userId="b7604727aa301a45" providerId="LiveId" clId="{E35917B3-AF63-4D3F-AF1D-72C3E8B8E3FA}" dt="2024-06-10T03:03:42.627" v="121" actId="47"/>
        <pc:sldMkLst>
          <pc:docMk/>
          <pc:sldMk cId="1749137662" sldId="460"/>
        </pc:sldMkLst>
      </pc:sldChg>
      <pc:sldChg chg="del">
        <pc:chgData name="Elias Aydi" userId="b7604727aa301a45" providerId="LiveId" clId="{E35917B3-AF63-4D3F-AF1D-72C3E8B8E3FA}" dt="2024-06-10T03:19:49.739" v="1263" actId="47"/>
        <pc:sldMkLst>
          <pc:docMk/>
          <pc:sldMk cId="2217762632" sldId="461"/>
        </pc:sldMkLst>
      </pc:sldChg>
      <pc:sldChg chg="del">
        <pc:chgData name="Elias Aydi" userId="b7604727aa301a45" providerId="LiveId" clId="{E35917B3-AF63-4D3F-AF1D-72C3E8B8E3FA}" dt="2024-06-10T03:19:34.432" v="1249" actId="47"/>
        <pc:sldMkLst>
          <pc:docMk/>
          <pc:sldMk cId="4075488484" sldId="471"/>
        </pc:sldMkLst>
      </pc:sldChg>
      <pc:sldChg chg="modSp add del mod ord">
        <pc:chgData name="Elias Aydi" userId="b7604727aa301a45" providerId="LiveId" clId="{E35917B3-AF63-4D3F-AF1D-72C3E8B8E3FA}" dt="2024-06-11T15:37:11.489" v="2778"/>
        <pc:sldMkLst>
          <pc:docMk/>
          <pc:sldMk cId="2519616321" sldId="474"/>
        </pc:sldMkLst>
        <pc:spChg chg="mod">
          <ac:chgData name="Elias Aydi" userId="b7604727aa301a45" providerId="LiveId" clId="{E35917B3-AF63-4D3F-AF1D-72C3E8B8E3FA}" dt="2024-06-11T02:59:13.825" v="2092" actId="20577"/>
          <ac:spMkLst>
            <pc:docMk/>
            <pc:sldMk cId="2519616321" sldId="474"/>
            <ac:spMk id="4" creationId="{B11FAD30-9260-4C0C-9FB8-C3F67DF2221A}"/>
          </ac:spMkLst>
        </pc:spChg>
      </pc:sldChg>
      <pc:sldChg chg="del">
        <pc:chgData name="Elias Aydi" userId="b7604727aa301a45" providerId="LiveId" clId="{E35917B3-AF63-4D3F-AF1D-72C3E8B8E3FA}" dt="2024-06-10T03:03:43.531" v="123" actId="47"/>
        <pc:sldMkLst>
          <pc:docMk/>
          <pc:sldMk cId="2157698316" sldId="477"/>
        </pc:sldMkLst>
      </pc:sldChg>
      <pc:sldChg chg="del">
        <pc:chgData name="Elias Aydi" userId="b7604727aa301a45" providerId="LiveId" clId="{E35917B3-AF63-4D3F-AF1D-72C3E8B8E3FA}" dt="2024-06-10T03:03:46.684" v="133" actId="47"/>
        <pc:sldMkLst>
          <pc:docMk/>
          <pc:sldMk cId="2241040039" sldId="479"/>
        </pc:sldMkLst>
      </pc:sldChg>
      <pc:sldChg chg="del">
        <pc:chgData name="Elias Aydi" userId="b7604727aa301a45" providerId="LiveId" clId="{E35917B3-AF63-4D3F-AF1D-72C3E8B8E3FA}" dt="2024-06-10T03:19:47.749" v="1259" actId="47"/>
        <pc:sldMkLst>
          <pc:docMk/>
          <pc:sldMk cId="2531876092" sldId="536"/>
        </pc:sldMkLst>
      </pc:sldChg>
      <pc:sldChg chg="add">
        <pc:chgData name="Elias Aydi" userId="b7604727aa301a45" providerId="LiveId" clId="{E35917B3-AF63-4D3F-AF1D-72C3E8B8E3FA}" dt="2024-06-10T20:57:46.542" v="1546"/>
        <pc:sldMkLst>
          <pc:docMk/>
          <pc:sldMk cId="783136147" sldId="543"/>
        </pc:sldMkLst>
      </pc:sldChg>
      <pc:sldChg chg="del">
        <pc:chgData name="Elias Aydi" userId="b7604727aa301a45" providerId="LiveId" clId="{E35917B3-AF63-4D3F-AF1D-72C3E8B8E3FA}" dt="2024-06-10T03:20:00.436" v="1296" actId="47"/>
        <pc:sldMkLst>
          <pc:docMk/>
          <pc:sldMk cId="3675187596" sldId="570"/>
        </pc:sldMkLst>
      </pc:sldChg>
      <pc:sldChg chg="del">
        <pc:chgData name="Elias Aydi" userId="b7604727aa301a45" providerId="LiveId" clId="{E35917B3-AF63-4D3F-AF1D-72C3E8B8E3FA}" dt="2024-06-10T03:19:54.687" v="1278" actId="47"/>
        <pc:sldMkLst>
          <pc:docMk/>
          <pc:sldMk cId="620645252" sldId="571"/>
        </pc:sldMkLst>
      </pc:sldChg>
      <pc:sldChg chg="del">
        <pc:chgData name="Elias Aydi" userId="b7604727aa301a45" providerId="LiveId" clId="{E35917B3-AF63-4D3F-AF1D-72C3E8B8E3FA}" dt="2024-06-10T03:20:01.331" v="1298" actId="47"/>
        <pc:sldMkLst>
          <pc:docMk/>
          <pc:sldMk cId="2643211808" sldId="579"/>
        </pc:sldMkLst>
      </pc:sldChg>
      <pc:sldChg chg="del">
        <pc:chgData name="Elias Aydi" userId="b7604727aa301a45" providerId="LiveId" clId="{E35917B3-AF63-4D3F-AF1D-72C3E8B8E3FA}" dt="2024-06-10T03:19:51.759" v="1269" actId="47"/>
        <pc:sldMkLst>
          <pc:docMk/>
          <pc:sldMk cId="3006438014" sldId="583"/>
        </pc:sldMkLst>
      </pc:sldChg>
      <pc:sldChg chg="del">
        <pc:chgData name="Elias Aydi" userId="b7604727aa301a45" providerId="LiveId" clId="{E35917B3-AF63-4D3F-AF1D-72C3E8B8E3FA}" dt="2024-06-10T03:19:53.253" v="1272" actId="47"/>
        <pc:sldMkLst>
          <pc:docMk/>
          <pc:sldMk cId="2622005847" sldId="584"/>
        </pc:sldMkLst>
      </pc:sldChg>
      <pc:sldChg chg="del">
        <pc:chgData name="Elias Aydi" userId="b7604727aa301a45" providerId="LiveId" clId="{E35917B3-AF63-4D3F-AF1D-72C3E8B8E3FA}" dt="2024-06-10T03:19:53.646" v="1273" actId="47"/>
        <pc:sldMkLst>
          <pc:docMk/>
          <pc:sldMk cId="1981705615" sldId="586"/>
        </pc:sldMkLst>
      </pc:sldChg>
      <pc:sldChg chg="del">
        <pc:chgData name="Elias Aydi" userId="b7604727aa301a45" providerId="LiveId" clId="{E35917B3-AF63-4D3F-AF1D-72C3E8B8E3FA}" dt="2024-06-10T03:19:59.466" v="1292" actId="47"/>
        <pc:sldMkLst>
          <pc:docMk/>
          <pc:sldMk cId="3908947465" sldId="587"/>
        </pc:sldMkLst>
      </pc:sldChg>
      <pc:sldChg chg="del">
        <pc:chgData name="Elias Aydi" userId="b7604727aa301a45" providerId="LiveId" clId="{E35917B3-AF63-4D3F-AF1D-72C3E8B8E3FA}" dt="2024-06-10T03:19:59.135" v="1291" actId="47"/>
        <pc:sldMkLst>
          <pc:docMk/>
          <pc:sldMk cId="4026957484" sldId="589"/>
        </pc:sldMkLst>
      </pc:sldChg>
      <pc:sldChg chg="del">
        <pc:chgData name="Elias Aydi" userId="b7604727aa301a45" providerId="LiveId" clId="{E35917B3-AF63-4D3F-AF1D-72C3E8B8E3FA}" dt="2024-06-10T03:19:53.064" v="1271" actId="47"/>
        <pc:sldMkLst>
          <pc:docMk/>
          <pc:sldMk cId="2595757329" sldId="591"/>
        </pc:sldMkLst>
      </pc:sldChg>
      <pc:sldChg chg="del">
        <pc:chgData name="Elias Aydi" userId="b7604727aa301a45" providerId="LiveId" clId="{E35917B3-AF63-4D3F-AF1D-72C3E8B8E3FA}" dt="2024-06-10T03:19:53.867" v="1274" actId="47"/>
        <pc:sldMkLst>
          <pc:docMk/>
          <pc:sldMk cId="954908450" sldId="592"/>
        </pc:sldMkLst>
      </pc:sldChg>
      <pc:sldChg chg="del">
        <pc:chgData name="Elias Aydi" userId="b7604727aa301a45" providerId="LiveId" clId="{E35917B3-AF63-4D3F-AF1D-72C3E8B8E3FA}" dt="2024-06-10T03:19:47.194" v="1258" actId="47"/>
        <pc:sldMkLst>
          <pc:docMk/>
          <pc:sldMk cId="1595959572" sldId="593"/>
        </pc:sldMkLst>
      </pc:sldChg>
      <pc:sldChg chg="del">
        <pc:chgData name="Elias Aydi" userId="b7604727aa301a45" providerId="LiveId" clId="{E35917B3-AF63-4D3F-AF1D-72C3E8B8E3FA}" dt="2024-06-10T03:19:50.778" v="1267" actId="47"/>
        <pc:sldMkLst>
          <pc:docMk/>
          <pc:sldMk cId="2009481239" sldId="598"/>
        </pc:sldMkLst>
      </pc:sldChg>
      <pc:sldChg chg="del">
        <pc:chgData name="Elias Aydi" userId="b7604727aa301a45" providerId="LiveId" clId="{E35917B3-AF63-4D3F-AF1D-72C3E8B8E3FA}" dt="2024-06-10T03:19:51" v="1268" actId="47"/>
        <pc:sldMkLst>
          <pc:docMk/>
          <pc:sldMk cId="1617455853" sldId="599"/>
        </pc:sldMkLst>
      </pc:sldChg>
      <pc:sldChg chg="del">
        <pc:chgData name="Elias Aydi" userId="b7604727aa301a45" providerId="LiveId" clId="{E35917B3-AF63-4D3F-AF1D-72C3E8B8E3FA}" dt="2024-06-10T03:03:50.002" v="139" actId="47"/>
        <pc:sldMkLst>
          <pc:docMk/>
          <pc:sldMk cId="3585154431" sldId="601"/>
        </pc:sldMkLst>
      </pc:sldChg>
      <pc:sldChg chg="add">
        <pc:chgData name="Elias Aydi" userId="b7604727aa301a45" providerId="LiveId" clId="{E35917B3-AF63-4D3F-AF1D-72C3E8B8E3FA}" dt="2024-06-10T23:29:07.084" v="1692"/>
        <pc:sldMkLst>
          <pc:docMk/>
          <pc:sldMk cId="1522370158" sldId="602"/>
        </pc:sldMkLst>
      </pc:sldChg>
      <pc:sldChg chg="add del">
        <pc:chgData name="Elias Aydi" userId="b7604727aa301a45" providerId="LiveId" clId="{E35917B3-AF63-4D3F-AF1D-72C3E8B8E3FA}" dt="2024-06-10T23:23:10.194" v="1651" actId="2696"/>
        <pc:sldMkLst>
          <pc:docMk/>
          <pc:sldMk cId="1753248805" sldId="602"/>
        </pc:sldMkLst>
      </pc:sldChg>
      <pc:sldChg chg="add del">
        <pc:chgData name="Elias Aydi" userId="b7604727aa301a45" providerId="LiveId" clId="{E35917B3-AF63-4D3F-AF1D-72C3E8B8E3FA}" dt="2024-06-10T23:06:24.739" v="1647" actId="2696"/>
        <pc:sldMkLst>
          <pc:docMk/>
          <pc:sldMk cId="1887036288" sldId="602"/>
        </pc:sldMkLst>
      </pc:sldChg>
      <pc:sldChg chg="add del">
        <pc:chgData name="Elias Aydi" userId="b7604727aa301a45" providerId="LiveId" clId="{E35917B3-AF63-4D3F-AF1D-72C3E8B8E3FA}" dt="2024-06-10T23:28:39.311" v="1691" actId="2696"/>
        <pc:sldMkLst>
          <pc:docMk/>
          <pc:sldMk cId="2874420720" sldId="602"/>
        </pc:sldMkLst>
      </pc:sldChg>
      <pc:sldChg chg="del">
        <pc:chgData name="Elias Aydi" userId="b7604727aa301a45" providerId="LiveId" clId="{E35917B3-AF63-4D3F-AF1D-72C3E8B8E3FA}" dt="2024-06-10T03:07:35.473" v="148" actId="2696"/>
        <pc:sldMkLst>
          <pc:docMk/>
          <pc:sldMk cId="4158584406" sldId="602"/>
        </pc:sldMkLst>
      </pc:sldChg>
      <pc:sldChg chg="add del">
        <pc:chgData name="Elias Aydi" userId="b7604727aa301a45" providerId="LiveId" clId="{E35917B3-AF63-4D3F-AF1D-72C3E8B8E3FA}" dt="2024-06-10T23:23:10.194" v="1651" actId="2696"/>
        <pc:sldMkLst>
          <pc:docMk/>
          <pc:sldMk cId="1259607088" sldId="605"/>
        </pc:sldMkLst>
      </pc:sldChg>
      <pc:sldChg chg="add del">
        <pc:chgData name="Elias Aydi" userId="b7604727aa301a45" providerId="LiveId" clId="{E35917B3-AF63-4D3F-AF1D-72C3E8B8E3FA}" dt="2024-06-10T23:28:39.311" v="1691" actId="2696"/>
        <pc:sldMkLst>
          <pc:docMk/>
          <pc:sldMk cId="1269136305" sldId="605"/>
        </pc:sldMkLst>
      </pc:sldChg>
      <pc:sldChg chg="del">
        <pc:chgData name="Elias Aydi" userId="b7604727aa301a45" providerId="LiveId" clId="{E35917B3-AF63-4D3F-AF1D-72C3E8B8E3FA}" dt="2024-06-10T03:07:35.473" v="148" actId="2696"/>
        <pc:sldMkLst>
          <pc:docMk/>
          <pc:sldMk cId="1889073184" sldId="605"/>
        </pc:sldMkLst>
      </pc:sldChg>
      <pc:sldChg chg="add">
        <pc:chgData name="Elias Aydi" userId="b7604727aa301a45" providerId="LiveId" clId="{E35917B3-AF63-4D3F-AF1D-72C3E8B8E3FA}" dt="2024-06-10T23:29:07.084" v="1692"/>
        <pc:sldMkLst>
          <pc:docMk/>
          <pc:sldMk cId="2260619394" sldId="605"/>
        </pc:sldMkLst>
      </pc:sldChg>
      <pc:sldChg chg="add del">
        <pc:chgData name="Elias Aydi" userId="b7604727aa301a45" providerId="LiveId" clId="{E35917B3-AF63-4D3F-AF1D-72C3E8B8E3FA}" dt="2024-06-10T23:06:24.739" v="1647" actId="2696"/>
        <pc:sldMkLst>
          <pc:docMk/>
          <pc:sldMk cId="2774734125" sldId="605"/>
        </pc:sldMkLst>
      </pc:sldChg>
      <pc:sldChg chg="del">
        <pc:chgData name="Elias Aydi" userId="b7604727aa301a45" providerId="LiveId" clId="{E35917B3-AF63-4D3F-AF1D-72C3E8B8E3FA}" dt="2024-06-10T03:19:56.628" v="1283" actId="47"/>
        <pc:sldMkLst>
          <pc:docMk/>
          <pc:sldMk cId="3384207176" sldId="606"/>
        </pc:sldMkLst>
      </pc:sldChg>
      <pc:sldChg chg="del">
        <pc:chgData name="Elias Aydi" userId="b7604727aa301a45" providerId="LiveId" clId="{E35917B3-AF63-4D3F-AF1D-72C3E8B8E3FA}" dt="2024-06-10T03:19:56.835" v="1284" actId="47"/>
        <pc:sldMkLst>
          <pc:docMk/>
          <pc:sldMk cId="3808644523" sldId="607"/>
        </pc:sldMkLst>
      </pc:sldChg>
      <pc:sldChg chg="del">
        <pc:chgData name="Elias Aydi" userId="b7604727aa301a45" providerId="LiveId" clId="{E35917B3-AF63-4D3F-AF1D-72C3E8B8E3FA}" dt="2024-06-10T03:19:57.068" v="1285" actId="47"/>
        <pc:sldMkLst>
          <pc:docMk/>
          <pc:sldMk cId="4223325491" sldId="608"/>
        </pc:sldMkLst>
      </pc:sldChg>
      <pc:sldChg chg="del">
        <pc:chgData name="Elias Aydi" userId="b7604727aa301a45" providerId="LiveId" clId="{E35917B3-AF63-4D3F-AF1D-72C3E8B8E3FA}" dt="2024-06-10T03:19:57.668" v="1286" actId="47"/>
        <pc:sldMkLst>
          <pc:docMk/>
          <pc:sldMk cId="3704929460" sldId="609"/>
        </pc:sldMkLst>
      </pc:sldChg>
      <pc:sldChg chg="del">
        <pc:chgData name="Elias Aydi" userId="b7604727aa301a45" providerId="LiveId" clId="{E35917B3-AF63-4D3F-AF1D-72C3E8B8E3FA}" dt="2024-06-10T03:19:57.905" v="1287" actId="47"/>
        <pc:sldMkLst>
          <pc:docMk/>
          <pc:sldMk cId="2507681724" sldId="610"/>
        </pc:sldMkLst>
      </pc:sldChg>
      <pc:sldChg chg="del">
        <pc:chgData name="Elias Aydi" userId="b7604727aa301a45" providerId="LiveId" clId="{E35917B3-AF63-4D3F-AF1D-72C3E8B8E3FA}" dt="2024-06-10T03:19:58.142" v="1288" actId="47"/>
        <pc:sldMkLst>
          <pc:docMk/>
          <pc:sldMk cId="29042528" sldId="611"/>
        </pc:sldMkLst>
      </pc:sldChg>
      <pc:sldChg chg="del">
        <pc:chgData name="Elias Aydi" userId="b7604727aa301a45" providerId="LiveId" clId="{E35917B3-AF63-4D3F-AF1D-72C3E8B8E3FA}" dt="2024-06-10T03:19:58.678" v="1289" actId="47"/>
        <pc:sldMkLst>
          <pc:docMk/>
          <pc:sldMk cId="3232628733" sldId="612"/>
        </pc:sldMkLst>
      </pc:sldChg>
      <pc:sldChg chg="del">
        <pc:chgData name="Elias Aydi" userId="b7604727aa301a45" providerId="LiveId" clId="{E35917B3-AF63-4D3F-AF1D-72C3E8B8E3FA}" dt="2024-06-10T03:20:01.031" v="1297" actId="47"/>
        <pc:sldMkLst>
          <pc:docMk/>
          <pc:sldMk cId="3315346850" sldId="616"/>
        </pc:sldMkLst>
      </pc:sldChg>
      <pc:sldChg chg="del">
        <pc:chgData name="Elias Aydi" userId="b7604727aa301a45" providerId="LiveId" clId="{E35917B3-AF63-4D3F-AF1D-72C3E8B8E3FA}" dt="2024-06-10T03:19:46.045" v="1256" actId="47"/>
        <pc:sldMkLst>
          <pc:docMk/>
          <pc:sldMk cId="589036694" sldId="617"/>
        </pc:sldMkLst>
      </pc:sldChg>
      <pc:sldChg chg="del">
        <pc:chgData name="Elias Aydi" userId="b7604727aa301a45" providerId="LiveId" clId="{E35917B3-AF63-4D3F-AF1D-72C3E8B8E3FA}" dt="2024-06-10T03:19:55.113" v="1279" actId="47"/>
        <pc:sldMkLst>
          <pc:docMk/>
          <pc:sldMk cId="999119" sldId="620"/>
        </pc:sldMkLst>
      </pc:sldChg>
      <pc:sldChg chg="del">
        <pc:chgData name="Elias Aydi" userId="b7604727aa301a45" providerId="LiveId" clId="{E35917B3-AF63-4D3F-AF1D-72C3E8B8E3FA}" dt="2024-06-10T03:19:55.624" v="1280" actId="47"/>
        <pc:sldMkLst>
          <pc:docMk/>
          <pc:sldMk cId="2917713128" sldId="621"/>
        </pc:sldMkLst>
      </pc:sldChg>
      <pc:sldChg chg="del">
        <pc:chgData name="Elias Aydi" userId="b7604727aa301a45" providerId="LiveId" clId="{E35917B3-AF63-4D3F-AF1D-72C3E8B8E3FA}" dt="2024-06-10T03:19:55.853" v="1281" actId="47"/>
        <pc:sldMkLst>
          <pc:docMk/>
          <pc:sldMk cId="612588130" sldId="622"/>
        </pc:sldMkLst>
      </pc:sldChg>
      <pc:sldChg chg="del">
        <pc:chgData name="Elias Aydi" userId="b7604727aa301a45" providerId="LiveId" clId="{E35917B3-AF63-4D3F-AF1D-72C3E8B8E3FA}" dt="2024-06-10T03:19:56.392" v="1282" actId="47"/>
        <pc:sldMkLst>
          <pc:docMk/>
          <pc:sldMk cId="1142292489" sldId="623"/>
        </pc:sldMkLst>
      </pc:sldChg>
      <pc:sldChg chg="del">
        <pc:chgData name="Elias Aydi" userId="b7604727aa301a45" providerId="LiveId" clId="{E35917B3-AF63-4D3F-AF1D-72C3E8B8E3FA}" dt="2024-06-10T03:19:51.964" v="1270" actId="47"/>
        <pc:sldMkLst>
          <pc:docMk/>
          <pc:sldMk cId="1862392700" sldId="624"/>
        </pc:sldMkLst>
      </pc:sldChg>
      <pc:sldChg chg="delSp add del mod ord">
        <pc:chgData name="Elias Aydi" userId="b7604727aa301a45" providerId="LiveId" clId="{E35917B3-AF63-4D3F-AF1D-72C3E8B8E3FA}" dt="2024-06-10T23:26:45.591" v="1657" actId="47"/>
        <pc:sldMkLst>
          <pc:docMk/>
          <pc:sldMk cId="1524558478" sldId="628"/>
        </pc:sldMkLst>
        <pc:spChg chg="del">
          <ac:chgData name="Elias Aydi" userId="b7604727aa301a45" providerId="LiveId" clId="{E35917B3-AF63-4D3F-AF1D-72C3E8B8E3FA}" dt="2024-06-10T23:26:38.163" v="1654" actId="478"/>
          <ac:spMkLst>
            <pc:docMk/>
            <pc:sldMk cId="1524558478" sldId="628"/>
            <ac:spMk id="3" creationId="{5EB569D9-3E40-269D-AD9E-A8A77BD6FFF3}"/>
          </ac:spMkLst>
        </pc:spChg>
      </pc:sldChg>
      <pc:sldChg chg="add">
        <pc:chgData name="Elias Aydi" userId="b7604727aa301a45" providerId="LiveId" clId="{E35917B3-AF63-4D3F-AF1D-72C3E8B8E3FA}" dt="2024-06-10T19:06:54.283" v="1409"/>
        <pc:sldMkLst>
          <pc:docMk/>
          <pc:sldMk cId="1698350269" sldId="631"/>
        </pc:sldMkLst>
      </pc:sldChg>
      <pc:sldChg chg="del">
        <pc:chgData name="Elias Aydi" userId="b7604727aa301a45" providerId="LiveId" clId="{E35917B3-AF63-4D3F-AF1D-72C3E8B8E3FA}" dt="2024-06-10T03:10:36.031" v="199" actId="47"/>
        <pc:sldMkLst>
          <pc:docMk/>
          <pc:sldMk cId="2377045422" sldId="633"/>
        </pc:sldMkLst>
      </pc:sldChg>
      <pc:sldChg chg="del">
        <pc:chgData name="Elias Aydi" userId="b7604727aa301a45" providerId="LiveId" clId="{E35917B3-AF63-4D3F-AF1D-72C3E8B8E3FA}" dt="2024-06-10T03:10:35.399" v="198" actId="47"/>
        <pc:sldMkLst>
          <pc:docMk/>
          <pc:sldMk cId="449052432" sldId="635"/>
        </pc:sldMkLst>
      </pc:sldChg>
      <pc:sldChg chg="add del">
        <pc:chgData name="Elias Aydi" userId="b7604727aa301a45" providerId="LiveId" clId="{E35917B3-AF63-4D3F-AF1D-72C3E8B8E3FA}" dt="2024-06-10T23:23:10.194" v="1651" actId="2696"/>
        <pc:sldMkLst>
          <pc:docMk/>
          <pc:sldMk cId="634945865" sldId="636"/>
        </pc:sldMkLst>
      </pc:sldChg>
      <pc:sldChg chg="del">
        <pc:chgData name="Elias Aydi" userId="b7604727aa301a45" providerId="LiveId" clId="{E35917B3-AF63-4D3F-AF1D-72C3E8B8E3FA}" dt="2024-06-10T03:07:35.473" v="148" actId="2696"/>
        <pc:sldMkLst>
          <pc:docMk/>
          <pc:sldMk cId="1060846779" sldId="636"/>
        </pc:sldMkLst>
      </pc:sldChg>
      <pc:sldChg chg="add">
        <pc:chgData name="Elias Aydi" userId="b7604727aa301a45" providerId="LiveId" clId="{E35917B3-AF63-4D3F-AF1D-72C3E8B8E3FA}" dt="2024-06-10T23:29:07.084" v="1692"/>
        <pc:sldMkLst>
          <pc:docMk/>
          <pc:sldMk cId="1138144248" sldId="636"/>
        </pc:sldMkLst>
      </pc:sldChg>
      <pc:sldChg chg="modSp add del mod">
        <pc:chgData name="Elias Aydi" userId="b7604727aa301a45" providerId="LiveId" clId="{E35917B3-AF63-4D3F-AF1D-72C3E8B8E3FA}" dt="2024-06-10T23:06:24.739" v="1647" actId="2696"/>
        <pc:sldMkLst>
          <pc:docMk/>
          <pc:sldMk cId="3586406479" sldId="636"/>
        </pc:sldMkLst>
        <pc:spChg chg="mod">
          <ac:chgData name="Elias Aydi" userId="b7604727aa301a45" providerId="LiveId" clId="{E35917B3-AF63-4D3F-AF1D-72C3E8B8E3FA}" dt="2024-06-10T03:08:39.243" v="161" actId="404"/>
          <ac:spMkLst>
            <pc:docMk/>
            <pc:sldMk cId="3586406479" sldId="636"/>
            <ac:spMk id="4" creationId="{B11FAD30-9260-4C0C-9FB8-C3F67DF2221A}"/>
          </ac:spMkLst>
        </pc:spChg>
      </pc:sldChg>
      <pc:sldChg chg="add del">
        <pc:chgData name="Elias Aydi" userId="b7604727aa301a45" providerId="LiveId" clId="{E35917B3-AF63-4D3F-AF1D-72C3E8B8E3FA}" dt="2024-06-10T23:28:39.311" v="1691" actId="2696"/>
        <pc:sldMkLst>
          <pc:docMk/>
          <pc:sldMk cId="3823495590" sldId="636"/>
        </pc:sldMkLst>
      </pc:sldChg>
      <pc:sldChg chg="del">
        <pc:chgData name="Elias Aydi" userId="b7604727aa301a45" providerId="LiveId" clId="{E35917B3-AF63-4D3F-AF1D-72C3E8B8E3FA}" dt="2024-06-10T03:19:54.277" v="1276" actId="47"/>
        <pc:sldMkLst>
          <pc:docMk/>
          <pc:sldMk cId="1987931443" sldId="641"/>
        </pc:sldMkLst>
      </pc:sldChg>
      <pc:sldChg chg="del">
        <pc:chgData name="Elias Aydi" userId="b7604727aa301a45" providerId="LiveId" clId="{E35917B3-AF63-4D3F-AF1D-72C3E8B8E3FA}" dt="2024-06-10T03:20:03.009" v="1299" actId="47"/>
        <pc:sldMkLst>
          <pc:docMk/>
          <pc:sldMk cId="873928119" sldId="653"/>
        </pc:sldMkLst>
      </pc:sldChg>
      <pc:sldChg chg="del">
        <pc:chgData name="Elias Aydi" userId="b7604727aa301a45" providerId="LiveId" clId="{E35917B3-AF63-4D3F-AF1D-72C3E8B8E3FA}" dt="2024-06-10T03:19:49.182" v="1262" actId="47"/>
        <pc:sldMkLst>
          <pc:docMk/>
          <pc:sldMk cId="2875934379" sldId="658"/>
        </pc:sldMkLst>
      </pc:sldChg>
      <pc:sldChg chg="del">
        <pc:chgData name="Elias Aydi" userId="b7604727aa301a45" providerId="LiveId" clId="{E35917B3-AF63-4D3F-AF1D-72C3E8B8E3FA}" dt="2024-06-10T03:19:50.517" v="1266" actId="47"/>
        <pc:sldMkLst>
          <pc:docMk/>
          <pc:sldMk cId="3657707980" sldId="664"/>
        </pc:sldMkLst>
      </pc:sldChg>
      <pc:sldChg chg="del">
        <pc:chgData name="Elias Aydi" userId="b7604727aa301a45" providerId="LiveId" clId="{E35917B3-AF63-4D3F-AF1D-72C3E8B8E3FA}" dt="2024-06-10T03:19:54.072" v="1275" actId="47"/>
        <pc:sldMkLst>
          <pc:docMk/>
          <pc:sldMk cId="1080078005" sldId="674"/>
        </pc:sldMkLst>
      </pc:sldChg>
      <pc:sldChg chg="del">
        <pc:chgData name="Elias Aydi" userId="b7604727aa301a45" providerId="LiveId" clId="{E35917B3-AF63-4D3F-AF1D-72C3E8B8E3FA}" dt="2024-06-10T03:19:48.122" v="1260" actId="47"/>
        <pc:sldMkLst>
          <pc:docMk/>
          <pc:sldMk cId="245465663" sldId="677"/>
        </pc:sldMkLst>
      </pc:sldChg>
      <pc:sldChg chg="del">
        <pc:chgData name="Elias Aydi" userId="b7604727aa301a45" providerId="LiveId" clId="{E35917B3-AF63-4D3F-AF1D-72C3E8B8E3FA}" dt="2024-06-10T03:19:58.906" v="1290" actId="47"/>
        <pc:sldMkLst>
          <pc:docMk/>
          <pc:sldMk cId="2276744504" sldId="681"/>
        </pc:sldMkLst>
      </pc:sldChg>
      <pc:sldChg chg="del">
        <pc:chgData name="Elias Aydi" userId="b7604727aa301a45" providerId="LiveId" clId="{E35917B3-AF63-4D3F-AF1D-72C3E8B8E3FA}" dt="2024-06-10T03:19:46.455" v="1257" actId="47"/>
        <pc:sldMkLst>
          <pc:docMk/>
          <pc:sldMk cId="25295179" sldId="682"/>
        </pc:sldMkLst>
      </pc:sldChg>
      <pc:sldChg chg="del">
        <pc:chgData name="Elias Aydi" userId="b7604727aa301a45" providerId="LiveId" clId="{E35917B3-AF63-4D3F-AF1D-72C3E8B8E3FA}" dt="2024-06-10T03:03:45.055" v="128" actId="47"/>
        <pc:sldMkLst>
          <pc:docMk/>
          <pc:sldMk cId="1056102698" sldId="692"/>
        </pc:sldMkLst>
      </pc:sldChg>
      <pc:sldChg chg="del">
        <pc:chgData name="Elias Aydi" userId="b7604727aa301a45" providerId="LiveId" clId="{E35917B3-AF63-4D3F-AF1D-72C3E8B8E3FA}" dt="2024-06-10T03:03:47.522" v="134" actId="47"/>
        <pc:sldMkLst>
          <pc:docMk/>
          <pc:sldMk cId="798561829" sldId="693"/>
        </pc:sldMkLst>
      </pc:sldChg>
      <pc:sldChg chg="del">
        <pc:chgData name="Elias Aydi" userId="b7604727aa301a45" providerId="LiveId" clId="{E35917B3-AF63-4D3F-AF1D-72C3E8B8E3FA}" dt="2024-06-10T03:20:00.206" v="1295" actId="47"/>
        <pc:sldMkLst>
          <pc:docMk/>
          <pc:sldMk cId="4288836062" sldId="694"/>
        </pc:sldMkLst>
      </pc:sldChg>
      <pc:sldChg chg="delSp modSp add mod">
        <pc:chgData name="Elias Aydi" userId="b7604727aa301a45" providerId="LiveId" clId="{E35917B3-AF63-4D3F-AF1D-72C3E8B8E3FA}" dt="2024-06-10T21:18:29.557" v="1597" actId="478"/>
        <pc:sldMkLst>
          <pc:docMk/>
          <pc:sldMk cId="1098922160" sldId="696"/>
        </pc:sldMkLst>
        <pc:spChg chg="mod">
          <ac:chgData name="Elias Aydi" userId="b7604727aa301a45" providerId="LiveId" clId="{E35917B3-AF63-4D3F-AF1D-72C3E8B8E3FA}" dt="2024-06-10T20:57:02.666" v="1543" actId="20577"/>
          <ac:spMkLst>
            <pc:docMk/>
            <pc:sldMk cId="1098922160" sldId="696"/>
            <ac:spMk id="4" creationId="{B11FAD30-9260-4C0C-9FB8-C3F67DF2221A}"/>
          </ac:spMkLst>
        </pc:spChg>
        <pc:picChg chg="mod">
          <ac:chgData name="Elias Aydi" userId="b7604727aa301a45" providerId="LiveId" clId="{E35917B3-AF63-4D3F-AF1D-72C3E8B8E3FA}" dt="2024-06-10T20:57:09.760" v="1545" actId="1076"/>
          <ac:picMkLst>
            <pc:docMk/>
            <pc:sldMk cId="1098922160" sldId="696"/>
            <ac:picMk id="6" creationId="{ABBC06E1-E612-3841-A9BE-F54678D98408}"/>
          </ac:picMkLst>
        </pc:picChg>
        <pc:picChg chg="del">
          <ac:chgData name="Elias Aydi" userId="b7604727aa301a45" providerId="LiveId" clId="{E35917B3-AF63-4D3F-AF1D-72C3E8B8E3FA}" dt="2024-06-10T21:18:29.557" v="1597" actId="478"/>
          <ac:picMkLst>
            <pc:docMk/>
            <pc:sldMk cId="1098922160" sldId="696"/>
            <ac:picMk id="18" creationId="{DD4F8AB3-8AE8-8A00-1B5C-A54A57ACB91B}"/>
          </ac:picMkLst>
        </pc:picChg>
      </pc:sldChg>
      <pc:sldChg chg="del">
        <pc:chgData name="Elias Aydi" userId="b7604727aa301a45" providerId="LiveId" clId="{E35917B3-AF63-4D3F-AF1D-72C3E8B8E3FA}" dt="2024-06-10T03:20:03.890" v="1300" actId="47"/>
        <pc:sldMkLst>
          <pc:docMk/>
          <pc:sldMk cId="22247570" sldId="701"/>
        </pc:sldMkLst>
      </pc:sldChg>
      <pc:sldChg chg="del">
        <pc:chgData name="Elias Aydi" userId="b7604727aa301a45" providerId="LiveId" clId="{E35917B3-AF63-4D3F-AF1D-72C3E8B8E3FA}" dt="2024-06-10T03:19:38.785" v="1253" actId="47"/>
        <pc:sldMkLst>
          <pc:docMk/>
          <pc:sldMk cId="4194516009" sldId="702"/>
        </pc:sldMkLst>
      </pc:sldChg>
      <pc:sldChg chg="del">
        <pc:chgData name="Elias Aydi" userId="b7604727aa301a45" providerId="LiveId" clId="{E35917B3-AF63-4D3F-AF1D-72C3E8B8E3FA}" dt="2024-06-10T03:10:37.182" v="200" actId="47"/>
        <pc:sldMkLst>
          <pc:docMk/>
          <pc:sldMk cId="1898867945" sldId="703"/>
        </pc:sldMkLst>
      </pc:sldChg>
      <pc:sldChg chg="del">
        <pc:chgData name="Elias Aydi" userId="b7604727aa301a45" providerId="LiveId" clId="{E35917B3-AF63-4D3F-AF1D-72C3E8B8E3FA}" dt="2024-06-10T03:19:44.070" v="1254" actId="47"/>
        <pc:sldMkLst>
          <pc:docMk/>
          <pc:sldMk cId="549811983" sldId="705"/>
        </pc:sldMkLst>
      </pc:sldChg>
      <pc:sldChg chg="del">
        <pc:chgData name="Elias Aydi" userId="b7604727aa301a45" providerId="LiveId" clId="{E35917B3-AF63-4D3F-AF1D-72C3E8B8E3FA}" dt="2024-06-10T03:19:32.447" v="1246" actId="47"/>
        <pc:sldMkLst>
          <pc:docMk/>
          <pc:sldMk cId="1176831178" sldId="706"/>
        </pc:sldMkLst>
      </pc:sldChg>
      <pc:sldChg chg="del">
        <pc:chgData name="Elias Aydi" userId="b7604727aa301a45" providerId="LiveId" clId="{E35917B3-AF63-4D3F-AF1D-72C3E8B8E3FA}" dt="2024-06-10T03:19:54.482" v="1277" actId="47"/>
        <pc:sldMkLst>
          <pc:docMk/>
          <pc:sldMk cId="2943149009" sldId="719"/>
        </pc:sldMkLst>
      </pc:sldChg>
      <pc:sldChg chg="modSp add mod ord">
        <pc:chgData name="Elias Aydi" userId="b7604727aa301a45" providerId="LiveId" clId="{E35917B3-AF63-4D3F-AF1D-72C3E8B8E3FA}" dt="2024-06-10T23:26:44.360" v="1656"/>
        <pc:sldMkLst>
          <pc:docMk/>
          <pc:sldMk cId="1003077060" sldId="722"/>
        </pc:sldMkLst>
        <pc:picChg chg="mod">
          <ac:chgData name="Elias Aydi" userId="b7604727aa301a45" providerId="LiveId" clId="{E35917B3-AF63-4D3F-AF1D-72C3E8B8E3FA}" dt="2024-06-10T19:11:23.466" v="1506" actId="1076"/>
          <ac:picMkLst>
            <pc:docMk/>
            <pc:sldMk cId="1003077060" sldId="722"/>
            <ac:picMk id="18" creationId="{C6C2D677-AF6B-369F-C20A-31E2B34FE133}"/>
          </ac:picMkLst>
        </pc:picChg>
      </pc:sldChg>
      <pc:sldChg chg="del">
        <pc:chgData name="Elias Aydi" userId="b7604727aa301a45" providerId="LiveId" clId="{E35917B3-AF63-4D3F-AF1D-72C3E8B8E3FA}" dt="2024-06-10T03:19:44.481" v="1255" actId="47"/>
        <pc:sldMkLst>
          <pc:docMk/>
          <pc:sldMk cId="2772829540" sldId="723"/>
        </pc:sldMkLst>
      </pc:sldChg>
      <pc:sldChg chg="del">
        <pc:chgData name="Elias Aydi" userId="b7604727aa301a45" providerId="LiveId" clId="{E35917B3-AF63-4D3F-AF1D-72C3E8B8E3FA}" dt="2024-06-10T03:03:49.433" v="138" actId="47"/>
        <pc:sldMkLst>
          <pc:docMk/>
          <pc:sldMk cId="676215386" sldId="725"/>
        </pc:sldMkLst>
      </pc:sldChg>
      <pc:sldChg chg="del">
        <pc:chgData name="Elias Aydi" userId="b7604727aa301a45" providerId="LiveId" clId="{E35917B3-AF63-4D3F-AF1D-72C3E8B8E3FA}" dt="2024-06-10T03:04:07.552" v="144" actId="2696"/>
        <pc:sldMkLst>
          <pc:docMk/>
          <pc:sldMk cId="1268635592" sldId="726"/>
        </pc:sldMkLst>
      </pc:sldChg>
      <pc:sldChg chg="add del">
        <pc:chgData name="Elias Aydi" userId="b7604727aa301a45" providerId="LiveId" clId="{E35917B3-AF63-4D3F-AF1D-72C3E8B8E3FA}" dt="2024-06-10T19:03:27.345" v="1310" actId="2696"/>
        <pc:sldMkLst>
          <pc:docMk/>
          <pc:sldMk cId="3398320569" sldId="726"/>
        </pc:sldMkLst>
      </pc:sldChg>
      <pc:sldChg chg="del">
        <pc:chgData name="Elias Aydi" userId="b7604727aa301a45" providerId="LiveId" clId="{E35917B3-AF63-4D3F-AF1D-72C3E8B8E3FA}" dt="2024-06-10T03:04:31.260" v="146" actId="47"/>
        <pc:sldMkLst>
          <pc:docMk/>
          <pc:sldMk cId="3415574144" sldId="727"/>
        </pc:sldMkLst>
      </pc:sldChg>
      <pc:sldChg chg="del">
        <pc:chgData name="Elias Aydi" userId="b7604727aa301a45" providerId="LiveId" clId="{E35917B3-AF63-4D3F-AF1D-72C3E8B8E3FA}" dt="2024-06-10T03:15:45.142" v="948" actId="47"/>
        <pc:sldMkLst>
          <pc:docMk/>
          <pc:sldMk cId="3729458228" sldId="730"/>
        </pc:sldMkLst>
      </pc:sldChg>
      <pc:sldChg chg="del ord">
        <pc:chgData name="Elias Aydi" userId="b7604727aa301a45" providerId="LiveId" clId="{E35917B3-AF63-4D3F-AF1D-72C3E8B8E3FA}" dt="2024-06-11T02:59:06.768" v="2071" actId="47"/>
        <pc:sldMkLst>
          <pc:docMk/>
          <pc:sldMk cId="2496962696" sldId="734"/>
        </pc:sldMkLst>
      </pc:sldChg>
      <pc:sldChg chg="del">
        <pc:chgData name="Elias Aydi" userId="b7604727aa301a45" providerId="LiveId" clId="{E35917B3-AF63-4D3F-AF1D-72C3E8B8E3FA}" dt="2024-06-10T03:19:33.978" v="1248" actId="47"/>
        <pc:sldMkLst>
          <pc:docMk/>
          <pc:sldMk cId="4225124353" sldId="735"/>
        </pc:sldMkLst>
      </pc:sldChg>
      <pc:sldChg chg="del">
        <pc:chgData name="Elias Aydi" userId="b7604727aa301a45" providerId="LiveId" clId="{E35917B3-AF63-4D3F-AF1D-72C3E8B8E3FA}" dt="2024-06-10T03:19:32.964" v="1247" actId="47"/>
        <pc:sldMkLst>
          <pc:docMk/>
          <pc:sldMk cId="3333217322" sldId="738"/>
        </pc:sldMkLst>
      </pc:sldChg>
      <pc:sldChg chg="modSp mod">
        <pc:chgData name="Elias Aydi" userId="b7604727aa301a45" providerId="LiveId" clId="{E35917B3-AF63-4D3F-AF1D-72C3E8B8E3FA}" dt="2024-06-11T03:15:01.209" v="2672" actId="20577"/>
        <pc:sldMkLst>
          <pc:docMk/>
          <pc:sldMk cId="4198559044" sldId="764"/>
        </pc:sldMkLst>
        <pc:spChg chg="mod">
          <ac:chgData name="Elias Aydi" userId="b7604727aa301a45" providerId="LiveId" clId="{E35917B3-AF63-4D3F-AF1D-72C3E8B8E3FA}" dt="2024-06-11T03:15:01.209" v="2672" actId="20577"/>
          <ac:spMkLst>
            <pc:docMk/>
            <pc:sldMk cId="4198559044" sldId="764"/>
            <ac:spMk id="11" creationId="{14EEF289-9499-4AD9-AF44-CFB19F5766EF}"/>
          </ac:spMkLst>
        </pc:spChg>
      </pc:sldChg>
      <pc:sldChg chg="add del">
        <pc:chgData name="Elias Aydi" userId="b7604727aa301a45" providerId="LiveId" clId="{E35917B3-AF63-4D3F-AF1D-72C3E8B8E3FA}" dt="2024-06-10T03:08:08.471" v="151" actId="47"/>
        <pc:sldMkLst>
          <pc:docMk/>
          <pc:sldMk cId="1483164533" sldId="768"/>
        </pc:sldMkLst>
      </pc:sldChg>
      <pc:sldChg chg="del">
        <pc:chgData name="Elias Aydi" userId="b7604727aa301a45" providerId="LiveId" clId="{E35917B3-AF63-4D3F-AF1D-72C3E8B8E3FA}" dt="2024-06-10T03:07:35.473" v="148" actId="2696"/>
        <pc:sldMkLst>
          <pc:docMk/>
          <pc:sldMk cId="3571190966" sldId="768"/>
        </pc:sldMkLst>
      </pc:sldChg>
      <pc:sldChg chg="del">
        <pc:chgData name="Elias Aydi" userId="b7604727aa301a45" providerId="LiveId" clId="{E35917B3-AF63-4D3F-AF1D-72C3E8B8E3FA}" dt="2024-06-10T03:19:31.367" v="1244" actId="47"/>
        <pc:sldMkLst>
          <pc:docMk/>
          <pc:sldMk cId="1831703092" sldId="775"/>
        </pc:sldMkLst>
      </pc:sldChg>
      <pc:sldChg chg="del">
        <pc:chgData name="Elias Aydi" userId="b7604727aa301a45" providerId="LiveId" clId="{E35917B3-AF63-4D3F-AF1D-72C3E8B8E3FA}" dt="2024-06-10T03:03:45.906" v="131" actId="47"/>
        <pc:sldMkLst>
          <pc:docMk/>
          <pc:sldMk cId="1965398117" sldId="776"/>
        </pc:sldMkLst>
      </pc:sldChg>
      <pc:sldChg chg="del">
        <pc:chgData name="Elias Aydi" userId="b7604727aa301a45" providerId="LiveId" clId="{E35917B3-AF63-4D3F-AF1D-72C3E8B8E3FA}" dt="2024-06-10T03:03:51.998" v="143" actId="47"/>
        <pc:sldMkLst>
          <pc:docMk/>
          <pc:sldMk cId="2104325072" sldId="777"/>
        </pc:sldMkLst>
      </pc:sldChg>
      <pc:sldChg chg="del">
        <pc:chgData name="Elias Aydi" userId="b7604727aa301a45" providerId="LiveId" clId="{E35917B3-AF63-4D3F-AF1D-72C3E8B8E3FA}" dt="2024-06-10T03:20:06.079" v="1305" actId="47"/>
        <pc:sldMkLst>
          <pc:docMk/>
          <pc:sldMk cId="3636792030" sldId="778"/>
        </pc:sldMkLst>
      </pc:sldChg>
      <pc:sldChg chg="del">
        <pc:chgData name="Elias Aydi" userId="b7604727aa301a45" providerId="LiveId" clId="{E35917B3-AF63-4D3F-AF1D-72C3E8B8E3FA}" dt="2024-06-10T03:03:50.524" v="140" actId="47"/>
        <pc:sldMkLst>
          <pc:docMk/>
          <pc:sldMk cId="361690920" sldId="779"/>
        </pc:sldMkLst>
      </pc:sldChg>
      <pc:sldChg chg="del">
        <pc:chgData name="Elias Aydi" userId="b7604727aa301a45" providerId="LiveId" clId="{E35917B3-AF63-4D3F-AF1D-72C3E8B8E3FA}" dt="2024-06-10T03:03:51.205" v="142" actId="47"/>
        <pc:sldMkLst>
          <pc:docMk/>
          <pc:sldMk cId="3504442693" sldId="780"/>
        </pc:sldMkLst>
      </pc:sldChg>
      <pc:sldChg chg="add del">
        <pc:chgData name="Elias Aydi" userId="b7604727aa301a45" providerId="LiveId" clId="{E35917B3-AF63-4D3F-AF1D-72C3E8B8E3FA}" dt="2024-06-10T03:20:07.199" v="1306" actId="47"/>
        <pc:sldMkLst>
          <pc:docMk/>
          <pc:sldMk cId="23196910" sldId="781"/>
        </pc:sldMkLst>
      </pc:sldChg>
      <pc:sldChg chg="del">
        <pc:chgData name="Elias Aydi" userId="b7604727aa301a45" providerId="LiveId" clId="{E35917B3-AF63-4D3F-AF1D-72C3E8B8E3FA}" dt="2024-06-10T03:19:34.934" v="1250" actId="47"/>
        <pc:sldMkLst>
          <pc:docMk/>
          <pc:sldMk cId="549454536" sldId="784"/>
        </pc:sldMkLst>
      </pc:sldChg>
      <pc:sldChg chg="del">
        <pc:chgData name="Elias Aydi" userId="b7604727aa301a45" providerId="LiveId" clId="{E35917B3-AF63-4D3F-AF1D-72C3E8B8E3FA}" dt="2024-06-10T03:19:31.889" v="1245" actId="47"/>
        <pc:sldMkLst>
          <pc:docMk/>
          <pc:sldMk cId="3504971081" sldId="785"/>
        </pc:sldMkLst>
      </pc:sldChg>
      <pc:sldChg chg="del">
        <pc:chgData name="Elias Aydi" userId="b7604727aa301a45" providerId="LiveId" clId="{E35917B3-AF63-4D3F-AF1D-72C3E8B8E3FA}" dt="2024-06-10T03:03:50.935" v="141" actId="47"/>
        <pc:sldMkLst>
          <pc:docMk/>
          <pc:sldMk cId="2177204000" sldId="786"/>
        </pc:sldMkLst>
      </pc:sldChg>
      <pc:sldChg chg="del">
        <pc:chgData name="Elias Aydi" userId="b7604727aa301a45" providerId="LiveId" clId="{E35917B3-AF63-4D3F-AF1D-72C3E8B8E3FA}" dt="2024-06-10T03:19:22.786" v="1241" actId="47"/>
        <pc:sldMkLst>
          <pc:docMk/>
          <pc:sldMk cId="1664512958" sldId="789"/>
        </pc:sldMkLst>
      </pc:sldChg>
      <pc:sldChg chg="del">
        <pc:chgData name="Elias Aydi" userId="b7604727aa301a45" providerId="LiveId" clId="{E35917B3-AF63-4D3F-AF1D-72C3E8B8E3FA}" dt="2024-06-10T03:03:47.944" v="135" actId="47"/>
        <pc:sldMkLst>
          <pc:docMk/>
          <pc:sldMk cId="615125154" sldId="791"/>
        </pc:sldMkLst>
      </pc:sldChg>
      <pc:sldChg chg="del">
        <pc:chgData name="Elias Aydi" userId="b7604727aa301a45" providerId="LiveId" clId="{E35917B3-AF63-4D3F-AF1D-72C3E8B8E3FA}" dt="2024-06-10T03:03:49.157" v="137" actId="47"/>
        <pc:sldMkLst>
          <pc:docMk/>
          <pc:sldMk cId="3477201939" sldId="798"/>
        </pc:sldMkLst>
      </pc:sldChg>
      <pc:sldChg chg="del">
        <pc:chgData name="Elias Aydi" userId="b7604727aa301a45" providerId="LiveId" clId="{E35917B3-AF63-4D3F-AF1D-72C3E8B8E3FA}" dt="2024-06-10T03:19:20.231" v="1237" actId="47"/>
        <pc:sldMkLst>
          <pc:docMk/>
          <pc:sldMk cId="472722949" sldId="800"/>
        </pc:sldMkLst>
      </pc:sldChg>
      <pc:sldChg chg="del">
        <pc:chgData name="Elias Aydi" userId="b7604727aa301a45" providerId="LiveId" clId="{E35917B3-AF63-4D3F-AF1D-72C3E8B8E3FA}" dt="2024-06-10T03:19:20.973" v="1238" actId="47"/>
        <pc:sldMkLst>
          <pc:docMk/>
          <pc:sldMk cId="3172436253" sldId="801"/>
        </pc:sldMkLst>
      </pc:sldChg>
      <pc:sldChg chg="del">
        <pc:chgData name="Elias Aydi" userId="b7604727aa301a45" providerId="LiveId" clId="{E35917B3-AF63-4D3F-AF1D-72C3E8B8E3FA}" dt="2024-06-10T03:03:48.832" v="136" actId="47"/>
        <pc:sldMkLst>
          <pc:docMk/>
          <pc:sldMk cId="2435180494" sldId="802"/>
        </pc:sldMkLst>
      </pc:sldChg>
      <pc:sldChg chg="del">
        <pc:chgData name="Elias Aydi" userId="b7604727aa301a45" providerId="LiveId" clId="{E35917B3-AF63-4D3F-AF1D-72C3E8B8E3FA}" dt="2024-06-10T03:19:22.266" v="1240" actId="47"/>
        <pc:sldMkLst>
          <pc:docMk/>
          <pc:sldMk cId="2357887902" sldId="805"/>
        </pc:sldMkLst>
      </pc:sldChg>
      <pc:sldChg chg="del">
        <pc:chgData name="Elias Aydi" userId="b7604727aa301a45" providerId="LiveId" clId="{E35917B3-AF63-4D3F-AF1D-72C3E8B8E3FA}" dt="2024-06-10T03:03:44.560" v="126" actId="47"/>
        <pc:sldMkLst>
          <pc:docMk/>
          <pc:sldMk cId="876277773" sldId="806"/>
        </pc:sldMkLst>
      </pc:sldChg>
      <pc:sldChg chg="del">
        <pc:chgData name="Elias Aydi" userId="b7604727aa301a45" providerId="LiveId" clId="{E35917B3-AF63-4D3F-AF1D-72C3E8B8E3FA}" dt="2024-06-10T03:19:21.794" v="1239" actId="47"/>
        <pc:sldMkLst>
          <pc:docMk/>
          <pc:sldMk cId="2029324687" sldId="809"/>
        </pc:sldMkLst>
      </pc:sldChg>
      <pc:sldChg chg="add del">
        <pc:chgData name="Elias Aydi" userId="b7604727aa301a45" providerId="LiveId" clId="{E35917B3-AF63-4D3F-AF1D-72C3E8B8E3FA}" dt="2024-06-10T03:19:24.781" v="1243" actId="47"/>
        <pc:sldMkLst>
          <pc:docMk/>
          <pc:sldMk cId="124789793" sldId="822"/>
        </pc:sldMkLst>
      </pc:sldChg>
      <pc:sldChg chg="del">
        <pc:chgData name="Elias Aydi" userId="b7604727aa301a45" providerId="LiveId" clId="{E35917B3-AF63-4D3F-AF1D-72C3E8B8E3FA}" dt="2024-06-10T03:04:35.666" v="147" actId="47"/>
        <pc:sldMkLst>
          <pc:docMk/>
          <pc:sldMk cId="813048961" sldId="824"/>
        </pc:sldMkLst>
      </pc:sldChg>
      <pc:sldChg chg="add del">
        <pc:chgData name="Elias Aydi" userId="b7604727aa301a45" providerId="LiveId" clId="{E35917B3-AF63-4D3F-AF1D-72C3E8B8E3FA}" dt="2024-06-11T03:01:02.510" v="2096" actId="47"/>
        <pc:sldMkLst>
          <pc:docMk/>
          <pc:sldMk cId="3465898979" sldId="829"/>
        </pc:sldMkLst>
      </pc:sldChg>
      <pc:sldChg chg="addSp delSp modSp add mod delAnim">
        <pc:chgData name="Elias Aydi" userId="b7604727aa301a45" providerId="LiveId" clId="{E35917B3-AF63-4D3F-AF1D-72C3E8B8E3FA}" dt="2024-06-11T15:35:00.467" v="2735" actId="1076"/>
        <pc:sldMkLst>
          <pc:docMk/>
          <pc:sldMk cId="3296662521" sldId="830"/>
        </pc:sldMkLst>
        <pc:spChg chg="mod">
          <ac:chgData name="Elias Aydi" userId="b7604727aa301a45" providerId="LiveId" clId="{E35917B3-AF63-4D3F-AF1D-72C3E8B8E3FA}" dt="2024-06-10T03:09:46.018" v="196" actId="20577"/>
          <ac:spMkLst>
            <pc:docMk/>
            <pc:sldMk cId="3296662521" sldId="830"/>
            <ac:spMk id="4" creationId="{B11FAD30-9260-4C0C-9FB8-C3F67DF2221A}"/>
          </ac:spMkLst>
        </pc:spChg>
        <pc:spChg chg="del">
          <ac:chgData name="Elias Aydi" userId="b7604727aa301a45" providerId="LiveId" clId="{E35917B3-AF63-4D3F-AF1D-72C3E8B8E3FA}" dt="2024-06-10T03:09:23.920" v="164" actId="478"/>
          <ac:spMkLst>
            <pc:docMk/>
            <pc:sldMk cId="3296662521" sldId="830"/>
            <ac:spMk id="6" creationId="{666F1C9F-C6D1-36CE-BAAF-109560CADABF}"/>
          </ac:spMkLst>
        </pc:spChg>
        <pc:spChg chg="add del mod">
          <ac:chgData name="Elias Aydi" userId="b7604727aa301a45" providerId="LiveId" clId="{E35917B3-AF63-4D3F-AF1D-72C3E8B8E3FA}" dt="2024-06-10T03:09:33.617" v="168" actId="478"/>
          <ac:spMkLst>
            <pc:docMk/>
            <pc:sldMk cId="3296662521" sldId="830"/>
            <ac:spMk id="8" creationId="{5BF4407F-6701-8BA7-E3A5-311CA47522BA}"/>
          </ac:spMkLst>
        </pc:spChg>
        <pc:spChg chg="del">
          <ac:chgData name="Elias Aydi" userId="b7604727aa301a45" providerId="LiveId" clId="{E35917B3-AF63-4D3F-AF1D-72C3E8B8E3FA}" dt="2024-06-10T03:09:36.091" v="169" actId="478"/>
          <ac:spMkLst>
            <pc:docMk/>
            <pc:sldMk cId="3296662521" sldId="830"/>
            <ac:spMk id="11" creationId="{7A4D4780-F1E0-41F3-862D-4F6E9FDAEF53}"/>
          </ac:spMkLst>
        </pc:spChg>
        <pc:spChg chg="del">
          <ac:chgData name="Elias Aydi" userId="b7604727aa301a45" providerId="LiveId" clId="{E35917B3-AF63-4D3F-AF1D-72C3E8B8E3FA}" dt="2024-06-10T03:09:28.248" v="166" actId="478"/>
          <ac:spMkLst>
            <pc:docMk/>
            <pc:sldMk cId="3296662521" sldId="830"/>
            <ac:spMk id="12" creationId="{369430E3-D49C-4E67-97D8-91E0088F10B2}"/>
          </ac:spMkLst>
        </pc:spChg>
        <pc:spChg chg="add mod">
          <ac:chgData name="Elias Aydi" userId="b7604727aa301a45" providerId="LiveId" clId="{E35917B3-AF63-4D3F-AF1D-72C3E8B8E3FA}" dt="2024-06-11T15:35:00.467" v="2735" actId="1076"/>
          <ac:spMkLst>
            <pc:docMk/>
            <pc:sldMk cId="3296662521" sldId="830"/>
            <ac:spMk id="13" creationId="{A6DCBED5-F22C-ABE4-8800-1B96479701BD}"/>
          </ac:spMkLst>
        </pc:spChg>
        <pc:picChg chg="del">
          <ac:chgData name="Elias Aydi" userId="b7604727aa301a45" providerId="LiveId" clId="{E35917B3-AF63-4D3F-AF1D-72C3E8B8E3FA}" dt="2024-06-10T03:09:19.723" v="163" actId="478"/>
          <ac:picMkLst>
            <pc:docMk/>
            <pc:sldMk cId="3296662521" sldId="830"/>
            <ac:picMk id="3" creationId="{B204E37D-FE79-A836-FD99-9FFBE058709A}"/>
          </ac:picMkLst>
        </pc:picChg>
        <pc:picChg chg="add mod modCrop">
          <ac:chgData name="Elias Aydi" userId="b7604727aa301a45" providerId="LiveId" clId="{E35917B3-AF63-4D3F-AF1D-72C3E8B8E3FA}" dt="2024-06-11T15:34:56.821" v="2734" actId="1035"/>
          <ac:picMkLst>
            <pc:docMk/>
            <pc:sldMk cId="3296662521" sldId="830"/>
            <ac:picMk id="9" creationId="{9E84ABA6-A37F-BA97-B17A-C8E346EEAF9E}"/>
          </ac:picMkLst>
        </pc:picChg>
        <pc:picChg chg="del">
          <ac:chgData name="Elias Aydi" userId="b7604727aa301a45" providerId="LiveId" clId="{E35917B3-AF63-4D3F-AF1D-72C3E8B8E3FA}" dt="2024-06-10T03:09:25.037" v="165" actId="478"/>
          <ac:picMkLst>
            <pc:docMk/>
            <pc:sldMk cId="3296662521" sldId="830"/>
            <ac:picMk id="10" creationId="{2A6D5370-C761-4F68-8D7F-370D5B50F884}"/>
          </ac:picMkLst>
        </pc:picChg>
        <pc:picChg chg="add mod">
          <ac:chgData name="Elias Aydi" userId="b7604727aa301a45" providerId="LiveId" clId="{E35917B3-AF63-4D3F-AF1D-72C3E8B8E3FA}" dt="2024-06-10T03:10:22.048" v="197"/>
          <ac:picMkLst>
            <pc:docMk/>
            <pc:sldMk cId="3296662521" sldId="830"/>
            <ac:picMk id="14" creationId="{D62C2EDC-5577-BBF9-180F-430114BF9DE9}"/>
          </ac:picMkLst>
        </pc:picChg>
        <pc:picChg chg="add del">
          <ac:chgData name="Elias Aydi" userId="b7604727aa301a45" providerId="LiveId" clId="{E35917B3-AF63-4D3F-AF1D-72C3E8B8E3FA}" dt="2024-06-10T03:09:33.617" v="168" actId="478"/>
          <ac:picMkLst>
            <pc:docMk/>
            <pc:sldMk cId="3296662521" sldId="830"/>
            <ac:picMk id="15" creationId="{CEC9A64C-E003-41A5-81BD-433A8BA8826E}"/>
          </ac:picMkLst>
        </pc:picChg>
      </pc:sldChg>
      <pc:sldChg chg="addSp modSp add mod">
        <pc:chgData name="Elias Aydi" userId="b7604727aa301a45" providerId="LiveId" clId="{E35917B3-AF63-4D3F-AF1D-72C3E8B8E3FA}" dt="2024-06-10T20:56:41.376" v="1513" actId="1076"/>
        <pc:sldMkLst>
          <pc:docMk/>
          <pc:sldMk cId="2164860062" sldId="887"/>
        </pc:sldMkLst>
        <pc:spChg chg="mod">
          <ac:chgData name="Elias Aydi" userId="b7604727aa301a45" providerId="LiveId" clId="{E35917B3-AF63-4D3F-AF1D-72C3E8B8E3FA}" dt="2024-06-10T19:04:55.258" v="1401" actId="20577"/>
          <ac:spMkLst>
            <pc:docMk/>
            <pc:sldMk cId="2164860062" sldId="887"/>
            <ac:spMk id="4" creationId="{B11FAD30-9260-4C0C-9FB8-C3F67DF2221A}"/>
          </ac:spMkLst>
        </pc:spChg>
        <pc:spChg chg="mod">
          <ac:chgData name="Elias Aydi" userId="b7604727aa301a45" providerId="LiveId" clId="{E35917B3-AF63-4D3F-AF1D-72C3E8B8E3FA}" dt="2024-06-10T20:56:41.376" v="1513" actId="1076"/>
          <ac:spMkLst>
            <pc:docMk/>
            <pc:sldMk cId="2164860062" sldId="887"/>
            <ac:spMk id="6" creationId="{4ADEC877-12F7-4036-98BA-8DB48833FC3A}"/>
          </ac:spMkLst>
        </pc:spChg>
        <pc:spChg chg="add mod">
          <ac:chgData name="Elias Aydi" userId="b7604727aa301a45" providerId="LiveId" clId="{E35917B3-AF63-4D3F-AF1D-72C3E8B8E3FA}" dt="2024-06-10T20:56:10.605" v="1509"/>
          <ac:spMkLst>
            <pc:docMk/>
            <pc:sldMk cId="2164860062" sldId="887"/>
            <ac:spMk id="8" creationId="{546004C5-DF13-2A74-2C6C-F28BB8285AAD}"/>
          </ac:spMkLst>
        </pc:spChg>
        <pc:spChg chg="mod">
          <ac:chgData name="Elias Aydi" userId="b7604727aa301a45" providerId="LiveId" clId="{E35917B3-AF63-4D3F-AF1D-72C3E8B8E3FA}" dt="2024-06-10T20:56:19.094" v="1510" actId="1076"/>
          <ac:spMkLst>
            <pc:docMk/>
            <pc:sldMk cId="2164860062" sldId="887"/>
            <ac:spMk id="11" creationId="{C23A4451-E2CA-4D64-A872-0D6340777E3B}"/>
          </ac:spMkLst>
        </pc:spChg>
        <pc:spChg chg="mod">
          <ac:chgData name="Elias Aydi" userId="b7604727aa301a45" providerId="LiveId" clId="{E35917B3-AF63-4D3F-AF1D-72C3E8B8E3FA}" dt="2024-06-10T20:56:19.094" v="1510" actId="1076"/>
          <ac:spMkLst>
            <pc:docMk/>
            <pc:sldMk cId="2164860062" sldId="887"/>
            <ac:spMk id="12" creationId="{2460ED59-6D0D-4E42-93C1-66B2D5997DCD}"/>
          </ac:spMkLst>
        </pc:spChg>
        <pc:spChg chg="mod">
          <ac:chgData name="Elias Aydi" userId="b7604727aa301a45" providerId="LiveId" clId="{E35917B3-AF63-4D3F-AF1D-72C3E8B8E3FA}" dt="2024-06-10T20:56:19.094" v="1510" actId="1076"/>
          <ac:spMkLst>
            <pc:docMk/>
            <pc:sldMk cId="2164860062" sldId="887"/>
            <ac:spMk id="14" creationId="{2AB02943-A5C7-4C45-85BE-17D485CABEA2}"/>
          </ac:spMkLst>
        </pc:spChg>
        <pc:picChg chg="add mod">
          <ac:chgData name="Elias Aydi" userId="b7604727aa301a45" providerId="LiveId" clId="{E35917B3-AF63-4D3F-AF1D-72C3E8B8E3FA}" dt="2024-06-10T20:56:03.455" v="1508"/>
          <ac:picMkLst>
            <pc:docMk/>
            <pc:sldMk cId="2164860062" sldId="887"/>
            <ac:picMk id="2" creationId="{00BC96CD-6006-B6BE-C2E3-099A31D0D5B5}"/>
          </ac:picMkLst>
        </pc:picChg>
        <pc:picChg chg="add mod">
          <ac:chgData name="Elias Aydi" userId="b7604727aa301a45" providerId="LiveId" clId="{E35917B3-AF63-4D3F-AF1D-72C3E8B8E3FA}" dt="2024-06-10T20:56:10.605" v="1509"/>
          <ac:picMkLst>
            <pc:docMk/>
            <pc:sldMk cId="2164860062" sldId="887"/>
            <ac:picMk id="3" creationId="{10BD0945-0F8F-FDEB-8894-082758D19418}"/>
          </ac:picMkLst>
        </pc:picChg>
        <pc:picChg chg="mod">
          <ac:chgData name="Elias Aydi" userId="b7604727aa301a45" providerId="LiveId" clId="{E35917B3-AF63-4D3F-AF1D-72C3E8B8E3FA}" dt="2024-06-10T20:56:33.939" v="1512" actId="1076"/>
          <ac:picMkLst>
            <pc:docMk/>
            <pc:sldMk cId="2164860062" sldId="887"/>
            <ac:picMk id="5" creationId="{4A0D7E81-68C1-4A9C-B924-47E4C3554517}"/>
          </ac:picMkLst>
        </pc:picChg>
      </pc:sldChg>
      <pc:sldChg chg="modSp add mod ord">
        <pc:chgData name="Elias Aydi" userId="b7604727aa301a45" providerId="LiveId" clId="{E35917B3-AF63-4D3F-AF1D-72C3E8B8E3FA}" dt="2024-06-11T03:01:40.155" v="2098"/>
        <pc:sldMkLst>
          <pc:docMk/>
          <pc:sldMk cId="4231963369" sldId="892"/>
        </pc:sldMkLst>
        <pc:spChg chg="mod">
          <ac:chgData name="Elias Aydi" userId="b7604727aa301a45" providerId="LiveId" clId="{E35917B3-AF63-4D3F-AF1D-72C3E8B8E3FA}" dt="2024-06-10T03:15:31.780" v="946" actId="20577"/>
          <ac:spMkLst>
            <pc:docMk/>
            <pc:sldMk cId="4231963369" sldId="892"/>
            <ac:spMk id="4" creationId="{B11FAD30-9260-4C0C-9FB8-C3F67DF2221A}"/>
          </ac:spMkLst>
        </pc:spChg>
      </pc:sldChg>
      <pc:sldChg chg="modSp add mod">
        <pc:chgData name="Elias Aydi" userId="b7604727aa301a45" providerId="LiveId" clId="{E35917B3-AF63-4D3F-AF1D-72C3E8B8E3FA}" dt="2024-06-11T03:02:11.329" v="2110" actId="14100"/>
        <pc:sldMkLst>
          <pc:docMk/>
          <pc:sldMk cId="3750963948" sldId="893"/>
        </pc:sldMkLst>
        <pc:spChg chg="mod">
          <ac:chgData name="Elias Aydi" userId="b7604727aa301a45" providerId="LiveId" clId="{E35917B3-AF63-4D3F-AF1D-72C3E8B8E3FA}" dt="2024-06-11T03:02:11.329" v="2110" actId="14100"/>
          <ac:spMkLst>
            <pc:docMk/>
            <pc:sldMk cId="3750963948" sldId="893"/>
            <ac:spMk id="23" creationId="{EF022CC1-1A2F-41BF-9EA8-D5DEDEB2BC38}"/>
          </ac:spMkLst>
        </pc:spChg>
      </pc:sldChg>
      <pc:sldChg chg="addSp delSp modSp add mod">
        <pc:chgData name="Elias Aydi" userId="b7604727aa301a45" providerId="LiveId" clId="{E35917B3-AF63-4D3F-AF1D-72C3E8B8E3FA}" dt="2024-06-11T03:03:15.340" v="2116" actId="207"/>
        <pc:sldMkLst>
          <pc:docMk/>
          <pc:sldMk cId="513204377" sldId="894"/>
        </pc:sldMkLst>
        <pc:spChg chg="add del mod">
          <ac:chgData name="Elias Aydi" userId="b7604727aa301a45" providerId="LiveId" clId="{E35917B3-AF63-4D3F-AF1D-72C3E8B8E3FA}" dt="2024-06-10T03:16:03.775" v="955" actId="478"/>
          <ac:spMkLst>
            <pc:docMk/>
            <pc:sldMk cId="513204377" sldId="894"/>
            <ac:spMk id="3" creationId="{2FEB1C3A-112B-E626-F4BE-EE2464BC8E51}"/>
          </ac:spMkLst>
        </pc:spChg>
        <pc:spChg chg="add mod">
          <ac:chgData name="Elias Aydi" userId="b7604727aa301a45" providerId="LiveId" clId="{E35917B3-AF63-4D3F-AF1D-72C3E8B8E3FA}" dt="2024-06-11T03:03:15.340" v="2116" actId="207"/>
          <ac:spMkLst>
            <pc:docMk/>
            <pc:sldMk cId="513204377" sldId="894"/>
            <ac:spMk id="9" creationId="{4D8D40CA-4523-8A47-075A-E4B3E948F255}"/>
          </ac:spMkLst>
        </pc:spChg>
        <pc:spChg chg="mod">
          <ac:chgData name="Elias Aydi" userId="b7604727aa301a45" providerId="LiveId" clId="{E35917B3-AF63-4D3F-AF1D-72C3E8B8E3FA}" dt="2024-06-10T03:18:47.581" v="1235" actId="208"/>
          <ac:spMkLst>
            <pc:docMk/>
            <pc:sldMk cId="513204377" sldId="894"/>
            <ac:spMk id="22" creationId="{469D7DBC-5E4E-4499-A2FF-9B88FE4F7730}"/>
          </ac:spMkLst>
        </pc:spChg>
        <pc:spChg chg="del mod">
          <ac:chgData name="Elias Aydi" userId="b7604727aa301a45" providerId="LiveId" clId="{E35917B3-AF63-4D3F-AF1D-72C3E8B8E3FA}" dt="2024-06-11T03:02:29.831" v="2113" actId="478"/>
          <ac:spMkLst>
            <pc:docMk/>
            <pc:sldMk cId="513204377" sldId="894"/>
            <ac:spMk id="23" creationId="{EF022CC1-1A2F-41BF-9EA8-D5DEDEB2BC38}"/>
          </ac:spMkLst>
        </pc:spChg>
        <pc:spChg chg="mod">
          <ac:chgData name="Elias Aydi" userId="b7604727aa301a45" providerId="LiveId" clId="{E35917B3-AF63-4D3F-AF1D-72C3E8B8E3FA}" dt="2024-06-10T03:18:24.631" v="1190" actId="207"/>
          <ac:spMkLst>
            <pc:docMk/>
            <pc:sldMk cId="513204377" sldId="894"/>
            <ac:spMk id="24" creationId="{4DC8DF09-7A4C-431F-8E71-CBB8D9CD7FB9}"/>
          </ac:spMkLst>
        </pc:spChg>
        <pc:spChg chg="mod">
          <ac:chgData name="Elias Aydi" userId="b7604727aa301a45" providerId="LiveId" clId="{E35917B3-AF63-4D3F-AF1D-72C3E8B8E3FA}" dt="2024-06-10T03:18:16.289" v="1149" actId="207"/>
          <ac:spMkLst>
            <pc:docMk/>
            <pc:sldMk cId="513204377" sldId="894"/>
            <ac:spMk id="25" creationId="{5DCB4CA3-B49A-4D34-8489-1A6A2EBCEC1C}"/>
          </ac:spMkLst>
        </pc:spChg>
        <pc:picChg chg="mod">
          <ac:chgData name="Elias Aydi" userId="b7604727aa301a45" providerId="LiveId" clId="{E35917B3-AF63-4D3F-AF1D-72C3E8B8E3FA}" dt="2024-06-10T03:16:34.818" v="995" actId="29295"/>
          <ac:picMkLst>
            <pc:docMk/>
            <pc:sldMk cId="513204377" sldId="894"/>
            <ac:picMk id="5" creationId="{99FB2A86-A028-452A-8C48-DEBD4BE0241E}"/>
          </ac:picMkLst>
        </pc:picChg>
        <pc:picChg chg="mod">
          <ac:chgData name="Elias Aydi" userId="b7604727aa301a45" providerId="LiveId" clId="{E35917B3-AF63-4D3F-AF1D-72C3E8B8E3FA}" dt="2024-06-10T03:16:34.818" v="995" actId="29295"/>
          <ac:picMkLst>
            <pc:docMk/>
            <pc:sldMk cId="513204377" sldId="894"/>
            <ac:picMk id="6" creationId="{5AAE0592-1481-160F-520E-79590B4388D6}"/>
          </ac:picMkLst>
        </pc:picChg>
        <pc:picChg chg="add del">
          <ac:chgData name="Elias Aydi" userId="b7604727aa301a45" providerId="LiveId" clId="{E35917B3-AF63-4D3F-AF1D-72C3E8B8E3FA}" dt="2024-06-10T03:16:02.332" v="953" actId="478"/>
          <ac:picMkLst>
            <pc:docMk/>
            <pc:sldMk cId="513204377" sldId="894"/>
            <ac:picMk id="20" creationId="{158208AA-6E17-4351-B2EC-6C893B405A09}"/>
          </ac:picMkLst>
        </pc:picChg>
      </pc:sldChg>
      <pc:sldChg chg="add del">
        <pc:chgData name="Elias Aydi" userId="b7604727aa301a45" providerId="LiveId" clId="{E35917B3-AF63-4D3F-AF1D-72C3E8B8E3FA}" dt="2024-06-11T03:01:47.293" v="2099" actId="47"/>
        <pc:sldMkLst>
          <pc:docMk/>
          <pc:sldMk cId="2340794767" sldId="895"/>
        </pc:sldMkLst>
      </pc:sldChg>
      <pc:sldChg chg="delSp modSp add mod">
        <pc:chgData name="Elias Aydi" userId="b7604727aa301a45" providerId="LiveId" clId="{E35917B3-AF63-4D3F-AF1D-72C3E8B8E3FA}" dt="2024-06-11T03:09:46.885" v="2139" actId="6549"/>
        <pc:sldMkLst>
          <pc:docMk/>
          <pc:sldMk cId="2746810073" sldId="898"/>
        </pc:sldMkLst>
        <pc:spChg chg="mod">
          <ac:chgData name="Elias Aydi" userId="b7604727aa301a45" providerId="LiveId" clId="{E35917B3-AF63-4D3F-AF1D-72C3E8B8E3FA}" dt="2024-06-10T19:10:59.515" v="1504" actId="20577"/>
          <ac:spMkLst>
            <pc:docMk/>
            <pc:sldMk cId="2746810073" sldId="898"/>
            <ac:spMk id="4" creationId="{B11FAD30-9260-4C0C-9FB8-C3F67DF2221A}"/>
          </ac:spMkLst>
        </pc:spChg>
        <pc:spChg chg="del">
          <ac:chgData name="Elias Aydi" userId="b7604727aa301a45" providerId="LiveId" clId="{E35917B3-AF63-4D3F-AF1D-72C3E8B8E3FA}" dt="2024-06-11T03:09:39.314" v="2137" actId="478"/>
          <ac:spMkLst>
            <pc:docMk/>
            <pc:sldMk cId="2746810073" sldId="898"/>
            <ac:spMk id="5" creationId="{45604AAD-81DD-78E2-4326-06620A095344}"/>
          </ac:spMkLst>
        </pc:spChg>
        <pc:spChg chg="mod">
          <ac:chgData name="Elias Aydi" userId="b7604727aa301a45" providerId="LiveId" clId="{E35917B3-AF63-4D3F-AF1D-72C3E8B8E3FA}" dt="2024-06-11T03:09:46.885" v="2139" actId="6549"/>
          <ac:spMkLst>
            <pc:docMk/>
            <pc:sldMk cId="2746810073" sldId="898"/>
            <ac:spMk id="6" creationId="{93650494-EA8B-BC3A-1C08-9322C4F17363}"/>
          </ac:spMkLst>
        </pc:spChg>
      </pc:sldChg>
      <pc:sldChg chg="add del">
        <pc:chgData name="Elias Aydi" userId="b7604727aa301a45" providerId="LiveId" clId="{E35917B3-AF63-4D3F-AF1D-72C3E8B8E3FA}" dt="2024-06-10T19:03:57.127" v="1314" actId="47"/>
        <pc:sldMkLst>
          <pc:docMk/>
          <pc:sldMk cId="1579546798" sldId="904"/>
        </pc:sldMkLst>
      </pc:sldChg>
      <pc:sldChg chg="add del">
        <pc:chgData name="Elias Aydi" userId="b7604727aa301a45" providerId="LiveId" clId="{E35917B3-AF63-4D3F-AF1D-72C3E8B8E3FA}" dt="2024-06-10T19:03:57.127" v="1314" actId="47"/>
        <pc:sldMkLst>
          <pc:docMk/>
          <pc:sldMk cId="307012278" sldId="905"/>
        </pc:sldMkLst>
      </pc:sldChg>
      <pc:sldChg chg="addSp delSp modSp add mod ord">
        <pc:chgData name="Elias Aydi" userId="b7604727aa301a45" providerId="LiveId" clId="{E35917B3-AF63-4D3F-AF1D-72C3E8B8E3FA}" dt="2024-06-11T15:32:26.317" v="2691"/>
        <pc:sldMkLst>
          <pc:docMk/>
          <pc:sldMk cId="2709898784" sldId="906"/>
        </pc:sldMkLst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2" creationId="{6F50A249-F1B0-845C-56BA-9FF85419963B}"/>
          </ac:spMkLst>
        </pc:spChg>
        <pc:spChg chg="mod">
          <ac:chgData name="Elias Aydi" userId="b7604727aa301a45" providerId="LiveId" clId="{E35917B3-AF63-4D3F-AF1D-72C3E8B8E3FA}" dt="2024-06-10T23:03:58.868" v="1646" actId="20577"/>
          <ac:spMkLst>
            <pc:docMk/>
            <pc:sldMk cId="2709898784" sldId="906"/>
            <ac:spMk id="4" creationId="{F9AE1D11-541B-B3FE-CBCC-833EFB4442D6}"/>
          </ac:spMkLst>
        </pc:spChg>
        <pc:spChg chg="del">
          <ac:chgData name="Elias Aydi" userId="b7604727aa301a45" providerId="LiveId" clId="{E35917B3-AF63-4D3F-AF1D-72C3E8B8E3FA}" dt="2024-06-10T21:29:08.821" v="1607" actId="478"/>
          <ac:spMkLst>
            <pc:docMk/>
            <pc:sldMk cId="2709898784" sldId="906"/>
            <ac:spMk id="6" creationId="{7008B509-E95E-B827-AA94-DFF58B0CD2AE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8" creationId="{501EE5F9-6FE4-EA81-5C37-81515FC12DE7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9" creationId="{28B696F7-01B4-E02E-8759-5D712EB5EE01}"/>
          </ac:spMkLst>
        </pc:spChg>
        <pc:spChg chg="del mod">
          <ac:chgData name="Elias Aydi" userId="b7604727aa301a45" providerId="LiveId" clId="{E35917B3-AF63-4D3F-AF1D-72C3E8B8E3FA}" dt="2024-06-10T21:29:06.294" v="1606" actId="478"/>
          <ac:spMkLst>
            <pc:docMk/>
            <pc:sldMk cId="2709898784" sldId="906"/>
            <ac:spMk id="10" creationId="{FBE1AC38-1347-9EBF-73A5-47CC3C0AFFA0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2" creationId="{022329F7-D4ED-7C16-1FE0-48EE2FEB34D7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3" creationId="{8C8DFC0A-4964-ED19-1207-81DA8A295438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4" creationId="{5F247DD2-4A26-F454-0946-13A6AF5420F9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6" creationId="{E40DC62E-CE6D-2EC3-0DEB-F1DBC8E296D0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7" creationId="{8F947721-2E4F-5965-2A5D-190A32B32246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8" creationId="{6306D90A-F5EC-DAC6-1482-9B82190D3137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19" creationId="{558105CD-C8CF-E51E-02C9-760451DD3CF0}"/>
          </ac:spMkLst>
        </pc:spChg>
        <pc:spChg chg="add mod">
          <ac:chgData name="Elias Aydi" userId="b7604727aa301a45" providerId="LiveId" clId="{E35917B3-AF63-4D3F-AF1D-72C3E8B8E3FA}" dt="2024-06-10T21:29:14.111" v="1609" actId="1076"/>
          <ac:spMkLst>
            <pc:docMk/>
            <pc:sldMk cId="2709898784" sldId="906"/>
            <ac:spMk id="20" creationId="{0D1B23AF-0A56-A11B-80AE-9CF8A159B677}"/>
          </ac:spMkLst>
        </pc:spChg>
        <pc:picChg chg="del">
          <ac:chgData name="Elias Aydi" userId="b7604727aa301a45" providerId="LiveId" clId="{E35917B3-AF63-4D3F-AF1D-72C3E8B8E3FA}" dt="2024-06-10T21:29:01.398" v="1604" actId="478"/>
          <ac:picMkLst>
            <pc:docMk/>
            <pc:sldMk cId="2709898784" sldId="906"/>
            <ac:picMk id="5" creationId="{D566AFD7-8CC4-BD2C-8B17-AF4AA4075475}"/>
          </ac:picMkLst>
        </pc:picChg>
      </pc:sldChg>
      <pc:sldChg chg="delSp add mod">
        <pc:chgData name="Elias Aydi" userId="b7604727aa301a45" providerId="LiveId" clId="{E35917B3-AF63-4D3F-AF1D-72C3E8B8E3FA}" dt="2024-06-10T19:09:04.227" v="1415" actId="478"/>
        <pc:sldMkLst>
          <pc:docMk/>
          <pc:sldMk cId="161232591" sldId="907"/>
        </pc:sldMkLst>
        <pc:spChg chg="del">
          <ac:chgData name="Elias Aydi" userId="b7604727aa301a45" providerId="LiveId" clId="{E35917B3-AF63-4D3F-AF1D-72C3E8B8E3FA}" dt="2024-06-10T19:09:04.227" v="1415" actId="478"/>
          <ac:spMkLst>
            <pc:docMk/>
            <pc:sldMk cId="161232591" sldId="907"/>
            <ac:spMk id="3" creationId="{7FB6BCF5-5E51-D497-5B57-AF6BAB8FFEDF}"/>
          </ac:spMkLst>
        </pc:spChg>
      </pc:sldChg>
      <pc:sldChg chg="add">
        <pc:chgData name="Elias Aydi" userId="b7604727aa301a45" providerId="LiveId" clId="{E35917B3-AF63-4D3F-AF1D-72C3E8B8E3FA}" dt="2024-06-10T19:03:46.178" v="1312"/>
        <pc:sldMkLst>
          <pc:docMk/>
          <pc:sldMk cId="3842376391" sldId="908"/>
        </pc:sldMkLst>
      </pc:sldChg>
      <pc:sldChg chg="modSp add del mod">
        <pc:chgData name="Elias Aydi" userId="b7604727aa301a45" providerId="LiveId" clId="{E35917B3-AF63-4D3F-AF1D-72C3E8B8E3FA}" dt="2024-06-10T23:25:55.795" v="1653" actId="47"/>
        <pc:sldMkLst>
          <pc:docMk/>
          <pc:sldMk cId="2562553868" sldId="909"/>
        </pc:sldMkLst>
        <pc:spChg chg="mod">
          <ac:chgData name="Elias Aydi" userId="b7604727aa301a45" providerId="LiveId" clId="{E35917B3-AF63-4D3F-AF1D-72C3E8B8E3FA}" dt="2024-06-10T19:10:13.677" v="1449" actId="20577"/>
          <ac:spMkLst>
            <pc:docMk/>
            <pc:sldMk cId="2562553868" sldId="909"/>
            <ac:spMk id="4" creationId="{F9AE1D11-541B-B3FE-CBCC-833EFB4442D6}"/>
          </ac:spMkLst>
        </pc:spChg>
        <pc:spChg chg="mod">
          <ac:chgData name="Elias Aydi" userId="b7604727aa301a45" providerId="LiveId" clId="{E35917B3-AF63-4D3F-AF1D-72C3E8B8E3FA}" dt="2024-06-10T19:05:41.470" v="1405" actId="20577"/>
          <ac:spMkLst>
            <pc:docMk/>
            <pc:sldMk cId="2562553868" sldId="909"/>
            <ac:spMk id="11" creationId="{79DE9CB7-B09D-AC7A-3B2C-5553A14E1101}"/>
          </ac:spMkLst>
        </pc:spChg>
      </pc:sldChg>
      <pc:sldChg chg="modSp add mod">
        <pc:chgData name="Elias Aydi" userId="b7604727aa301a45" providerId="LiveId" clId="{E35917B3-AF63-4D3F-AF1D-72C3E8B8E3FA}" dt="2024-06-10T19:10:24.605" v="1450"/>
        <pc:sldMkLst>
          <pc:docMk/>
          <pc:sldMk cId="2418498716" sldId="910"/>
        </pc:sldMkLst>
        <pc:spChg chg="mod">
          <ac:chgData name="Elias Aydi" userId="b7604727aa301a45" providerId="LiveId" clId="{E35917B3-AF63-4D3F-AF1D-72C3E8B8E3FA}" dt="2024-06-10T19:10:24.605" v="1450"/>
          <ac:spMkLst>
            <pc:docMk/>
            <pc:sldMk cId="2418498716" sldId="910"/>
            <ac:spMk id="4" creationId="{F9AE1D11-541B-B3FE-CBCC-833EFB4442D6}"/>
          </ac:spMkLst>
        </pc:spChg>
      </pc:sldChg>
      <pc:sldChg chg="add">
        <pc:chgData name="Elias Aydi" userId="b7604727aa301a45" providerId="LiveId" clId="{E35917B3-AF63-4D3F-AF1D-72C3E8B8E3FA}" dt="2024-06-10T19:06:14.561" v="1408"/>
        <pc:sldMkLst>
          <pc:docMk/>
          <pc:sldMk cId="3217466471" sldId="911"/>
        </pc:sldMkLst>
      </pc:sldChg>
      <pc:sldChg chg="add del">
        <pc:chgData name="Elias Aydi" userId="b7604727aa301a45" providerId="LiveId" clId="{E35917B3-AF63-4D3F-AF1D-72C3E8B8E3FA}" dt="2024-06-10T19:05:44.578" v="1407"/>
        <pc:sldMkLst>
          <pc:docMk/>
          <pc:sldMk cId="4057616055" sldId="911"/>
        </pc:sldMkLst>
      </pc:sldChg>
      <pc:sldChg chg="addSp modSp add mod">
        <pc:chgData name="Elias Aydi" userId="b7604727aa301a45" providerId="LiveId" clId="{E35917B3-AF63-4D3F-AF1D-72C3E8B8E3FA}" dt="2024-06-11T16:34:31.707" v="2815" actId="1076"/>
        <pc:sldMkLst>
          <pc:docMk/>
          <pc:sldMk cId="663742034" sldId="912"/>
        </pc:sldMkLst>
        <pc:spChg chg="add mod">
          <ac:chgData name="Elias Aydi" userId="b7604727aa301a45" providerId="LiveId" clId="{E35917B3-AF63-4D3F-AF1D-72C3E8B8E3FA}" dt="2024-06-11T16:34:31.707" v="2815" actId="1076"/>
          <ac:spMkLst>
            <pc:docMk/>
            <pc:sldMk cId="663742034" sldId="912"/>
            <ac:spMk id="2" creationId="{DCF6A5DB-FC94-7315-75B6-9DD9B9BD6D2C}"/>
          </ac:spMkLst>
        </pc:spChg>
      </pc:sldChg>
      <pc:sldChg chg="addSp delSp modSp add del mod">
        <pc:chgData name="Elias Aydi" userId="b7604727aa301a45" providerId="LiveId" clId="{E35917B3-AF63-4D3F-AF1D-72C3E8B8E3FA}" dt="2024-06-10T21:29:15.974" v="1610" actId="47"/>
        <pc:sldMkLst>
          <pc:docMk/>
          <pc:sldMk cId="639102238" sldId="913"/>
        </pc:sldMkLst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2" creationId="{FFEDAB38-B546-394B-7C3C-F818B2E10C1C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8" creationId="{45B6B455-7910-708C-9573-3AF836EB5DCC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9" creationId="{D9383B7B-900D-4274-82FB-DEF0885B270F}"/>
          </ac:spMkLst>
        </pc:spChg>
        <pc:spChg chg="add del mod">
          <ac:chgData name="Elias Aydi" userId="b7604727aa301a45" providerId="LiveId" clId="{E35917B3-AF63-4D3F-AF1D-72C3E8B8E3FA}" dt="2024-06-10T21:00:15.921" v="1595" actId="1076"/>
          <ac:spMkLst>
            <pc:docMk/>
            <pc:sldMk cId="639102238" sldId="913"/>
            <ac:spMk id="11" creationId="{79DE9CB7-B09D-AC7A-3B2C-5553A14E1101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12" creationId="{93B8EEE0-A7C6-A7D3-1222-C1DCB0ED06F5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13" creationId="{6D06EFE4-6423-8ADD-EFBD-D28ED619AB06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14" creationId="{1D55246D-DE53-40B5-D22B-2BF0CD802A67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16" creationId="{C79386B3-CA9B-A840-9864-2D08E9A8291F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17" creationId="{A290A03C-7A4B-39D2-AE23-87E829575CC3}"/>
          </ac:spMkLst>
        </pc:spChg>
        <pc:spChg chg="add mod">
          <ac:chgData name="Elias Aydi" userId="b7604727aa301a45" providerId="LiveId" clId="{E35917B3-AF63-4D3F-AF1D-72C3E8B8E3FA}" dt="2024-06-10T20:59:46.629" v="1566" actId="1076"/>
          <ac:spMkLst>
            <pc:docMk/>
            <pc:sldMk cId="639102238" sldId="913"/>
            <ac:spMk id="18" creationId="{1B312DB1-A162-34E0-B757-7DFAF49F7477}"/>
          </ac:spMkLst>
        </pc:spChg>
        <pc:spChg chg="add mod ord">
          <ac:chgData name="Elias Aydi" userId="b7604727aa301a45" providerId="LiveId" clId="{E35917B3-AF63-4D3F-AF1D-72C3E8B8E3FA}" dt="2024-06-10T20:59:58.459" v="1569" actId="167"/>
          <ac:spMkLst>
            <pc:docMk/>
            <pc:sldMk cId="639102238" sldId="913"/>
            <ac:spMk id="19" creationId="{997D25F3-593E-8108-E25E-CAE80AC3770C}"/>
          </ac:spMkLst>
        </pc:spChg>
        <pc:picChg chg="del mod">
          <ac:chgData name="Elias Aydi" userId="b7604727aa301a45" providerId="LiveId" clId="{E35917B3-AF63-4D3F-AF1D-72C3E8B8E3FA}" dt="2024-06-10T20:58:58.009" v="1554" actId="478"/>
          <ac:picMkLst>
            <pc:docMk/>
            <pc:sldMk cId="639102238" sldId="913"/>
            <ac:picMk id="3" creationId="{DB65ABC4-E479-E62C-93DD-22F6A2986C93}"/>
          </ac:picMkLst>
        </pc:picChg>
        <pc:picChg chg="add del">
          <ac:chgData name="Elias Aydi" userId="b7604727aa301a45" providerId="LiveId" clId="{E35917B3-AF63-4D3F-AF1D-72C3E8B8E3FA}" dt="2024-06-10T20:58:55.024" v="1553" actId="478"/>
          <ac:picMkLst>
            <pc:docMk/>
            <pc:sldMk cId="639102238" sldId="913"/>
            <ac:picMk id="5" creationId="{D566AFD7-8CC4-BD2C-8B17-AF4AA4075475}"/>
          </ac:picMkLst>
        </pc:picChg>
      </pc:sldChg>
      <pc:sldChg chg="add">
        <pc:chgData name="Elias Aydi" userId="b7604727aa301a45" providerId="LiveId" clId="{E35917B3-AF63-4D3F-AF1D-72C3E8B8E3FA}" dt="2024-06-10T21:18:25.975" v="1596"/>
        <pc:sldMkLst>
          <pc:docMk/>
          <pc:sldMk cId="438721798" sldId="914"/>
        </pc:sldMkLst>
      </pc:sldChg>
      <pc:sldChg chg="add">
        <pc:chgData name="Elias Aydi" userId="b7604727aa301a45" providerId="LiveId" clId="{E35917B3-AF63-4D3F-AF1D-72C3E8B8E3FA}" dt="2024-06-10T21:28:28.740" v="1598"/>
        <pc:sldMkLst>
          <pc:docMk/>
          <pc:sldMk cId="211231837" sldId="915"/>
        </pc:sldMkLst>
      </pc:sldChg>
      <pc:sldChg chg="add del">
        <pc:chgData name="Elias Aydi" userId="b7604727aa301a45" providerId="LiveId" clId="{E35917B3-AF63-4D3F-AF1D-72C3E8B8E3FA}" dt="2024-06-10T21:28:44.842" v="1602"/>
        <pc:sldMkLst>
          <pc:docMk/>
          <pc:sldMk cId="2527795017" sldId="916"/>
        </pc:sldMkLst>
      </pc:sldChg>
      <pc:sldChg chg="add ord">
        <pc:chgData name="Elias Aydi" userId="b7604727aa301a45" providerId="LiveId" clId="{E35917B3-AF63-4D3F-AF1D-72C3E8B8E3FA}" dt="2024-06-11T03:00:12.034" v="2094"/>
        <pc:sldMkLst>
          <pc:docMk/>
          <pc:sldMk cId="3321103994" sldId="916"/>
        </pc:sldMkLst>
      </pc:sldChg>
      <pc:sldChg chg="add">
        <pc:chgData name="Elias Aydi" userId="b7604727aa301a45" providerId="LiveId" clId="{E35917B3-AF63-4D3F-AF1D-72C3E8B8E3FA}" dt="2024-06-10T23:07:34.824" v="1649"/>
        <pc:sldMkLst>
          <pc:docMk/>
          <pc:sldMk cId="2828814664" sldId="917"/>
        </pc:sldMkLst>
      </pc:sldChg>
      <pc:sldChg chg="add">
        <pc:chgData name="Elias Aydi" userId="b7604727aa301a45" providerId="LiveId" clId="{E35917B3-AF63-4D3F-AF1D-72C3E8B8E3FA}" dt="2024-06-10T23:08:23.306" v="1650"/>
        <pc:sldMkLst>
          <pc:docMk/>
          <pc:sldMk cId="3642782062" sldId="918"/>
        </pc:sldMkLst>
      </pc:sldChg>
      <pc:sldChg chg="add">
        <pc:chgData name="Elias Aydi" userId="b7604727aa301a45" providerId="LiveId" clId="{E35917B3-AF63-4D3F-AF1D-72C3E8B8E3FA}" dt="2024-06-10T23:29:58.933" v="1693"/>
        <pc:sldMkLst>
          <pc:docMk/>
          <pc:sldMk cId="1565178046" sldId="919"/>
        </pc:sldMkLst>
      </pc:sldChg>
      <pc:sldChg chg="modSp add del mod">
        <pc:chgData name="Elias Aydi" userId="b7604727aa301a45" providerId="LiveId" clId="{E35917B3-AF63-4D3F-AF1D-72C3E8B8E3FA}" dt="2024-06-10T23:28:33.013" v="1690"/>
        <pc:sldMkLst>
          <pc:docMk/>
          <pc:sldMk cId="3191065634" sldId="919"/>
        </pc:sldMkLst>
        <pc:spChg chg="mod">
          <ac:chgData name="Elias Aydi" userId="b7604727aa301a45" providerId="LiveId" clId="{E35917B3-AF63-4D3F-AF1D-72C3E8B8E3FA}" dt="2024-06-10T23:28:31.524" v="1689" actId="20577"/>
          <ac:spMkLst>
            <pc:docMk/>
            <pc:sldMk cId="3191065634" sldId="919"/>
            <ac:spMk id="4" creationId="{F9AE1D11-541B-B3FE-CBCC-833EFB4442D6}"/>
          </ac:spMkLst>
        </pc:spChg>
      </pc:sldChg>
      <pc:sldChg chg="modSp add mod">
        <pc:chgData name="Elias Aydi" userId="b7604727aa301a45" providerId="LiveId" clId="{E35917B3-AF63-4D3F-AF1D-72C3E8B8E3FA}" dt="2024-06-10T23:32:41.626" v="1710" actId="20577"/>
        <pc:sldMkLst>
          <pc:docMk/>
          <pc:sldMk cId="848371446" sldId="920"/>
        </pc:sldMkLst>
        <pc:spChg chg="mod">
          <ac:chgData name="Elias Aydi" userId="b7604727aa301a45" providerId="LiveId" clId="{E35917B3-AF63-4D3F-AF1D-72C3E8B8E3FA}" dt="2024-06-10T23:32:41.626" v="1710" actId="20577"/>
          <ac:spMkLst>
            <pc:docMk/>
            <pc:sldMk cId="848371446" sldId="920"/>
            <ac:spMk id="4" creationId="{F9AE1D11-541B-B3FE-CBCC-833EFB4442D6}"/>
          </ac:spMkLst>
        </pc:spChg>
      </pc:sldChg>
      <pc:sldChg chg="addSp delSp modSp add mod">
        <pc:chgData name="Elias Aydi" userId="b7604727aa301a45" providerId="LiveId" clId="{E35917B3-AF63-4D3F-AF1D-72C3E8B8E3FA}" dt="2024-06-11T02:48:40.579" v="2051" actId="20577"/>
        <pc:sldMkLst>
          <pc:docMk/>
          <pc:sldMk cId="3504177170" sldId="921"/>
        </pc:sldMkLst>
        <pc:spChg chg="del">
          <ac:chgData name="Elias Aydi" userId="b7604727aa301a45" providerId="LiveId" clId="{E35917B3-AF63-4D3F-AF1D-72C3E8B8E3FA}" dt="2024-06-11T02:42:49.349" v="1712" actId="478"/>
          <ac:spMkLst>
            <pc:docMk/>
            <pc:sldMk cId="3504177170" sldId="921"/>
            <ac:spMk id="2" creationId="{6F50A249-F1B0-845C-56BA-9FF85419963B}"/>
          </ac:spMkLst>
        </pc:spChg>
        <pc:spChg chg="add mod">
          <ac:chgData name="Elias Aydi" userId="b7604727aa301a45" providerId="LiveId" clId="{E35917B3-AF63-4D3F-AF1D-72C3E8B8E3FA}" dt="2024-06-11T02:48:33.572" v="2048" actId="20577"/>
          <ac:spMkLst>
            <pc:docMk/>
            <pc:sldMk cId="3504177170" sldId="921"/>
            <ac:spMk id="5" creationId="{40359192-587B-47F7-3E81-1D059A2D820D}"/>
          </ac:spMkLst>
        </pc:spChg>
        <pc:spChg chg="mod">
          <ac:chgData name="Elias Aydi" userId="b7604727aa301a45" providerId="LiveId" clId="{E35917B3-AF63-4D3F-AF1D-72C3E8B8E3FA}" dt="2024-06-11T02:48:40.579" v="2051" actId="20577"/>
          <ac:spMkLst>
            <pc:docMk/>
            <pc:sldMk cId="3504177170" sldId="921"/>
            <ac:spMk id="8" creationId="{501EE5F9-6FE4-EA81-5C37-81515FC12DE7}"/>
          </ac:spMkLst>
        </pc:spChg>
        <pc:spChg chg="del">
          <ac:chgData name="Elias Aydi" userId="b7604727aa301a45" providerId="LiveId" clId="{E35917B3-AF63-4D3F-AF1D-72C3E8B8E3FA}" dt="2024-06-11T02:42:50.072" v="1713" actId="478"/>
          <ac:spMkLst>
            <pc:docMk/>
            <pc:sldMk cId="3504177170" sldId="921"/>
            <ac:spMk id="9" creationId="{28B696F7-01B4-E02E-8759-5D712EB5EE01}"/>
          </ac:spMkLst>
        </pc:spChg>
        <pc:spChg chg="del">
          <ac:chgData name="Elias Aydi" userId="b7604727aa301a45" providerId="LiveId" clId="{E35917B3-AF63-4D3F-AF1D-72C3E8B8E3FA}" dt="2024-06-11T02:43:04.723" v="1725" actId="478"/>
          <ac:spMkLst>
            <pc:docMk/>
            <pc:sldMk cId="3504177170" sldId="921"/>
            <ac:spMk id="11" creationId="{79DE9CB7-B09D-AC7A-3B2C-5553A14E1101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2" creationId="{022329F7-D4ED-7C16-1FE0-48EE2FEB34D7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3" creationId="{8C8DFC0A-4964-ED19-1207-81DA8A295438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4" creationId="{5F247DD2-4A26-F454-0946-13A6AF5420F9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6" creationId="{E40DC62E-CE6D-2EC3-0DEB-F1DBC8E296D0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7" creationId="{8F947721-2E4F-5965-2A5D-190A32B32246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8" creationId="{6306D90A-F5EC-DAC6-1482-9B82190D3137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19" creationId="{558105CD-C8CF-E51E-02C9-760451DD3CF0}"/>
          </ac:spMkLst>
        </pc:spChg>
        <pc:spChg chg="del">
          <ac:chgData name="Elias Aydi" userId="b7604727aa301a45" providerId="LiveId" clId="{E35917B3-AF63-4D3F-AF1D-72C3E8B8E3FA}" dt="2024-06-11T02:42:55.773" v="1714" actId="478"/>
          <ac:spMkLst>
            <pc:docMk/>
            <pc:sldMk cId="3504177170" sldId="921"/>
            <ac:spMk id="20" creationId="{0D1B23AF-0A56-A11B-80AE-9CF8A159B677}"/>
          </ac:spMkLst>
        </pc:spChg>
        <pc:picChg chg="del">
          <ac:chgData name="Elias Aydi" userId="b7604727aa301a45" providerId="LiveId" clId="{E35917B3-AF63-4D3F-AF1D-72C3E8B8E3FA}" dt="2024-06-11T02:42:56.873" v="1715" actId="478"/>
          <ac:picMkLst>
            <pc:docMk/>
            <pc:sldMk cId="3504177170" sldId="921"/>
            <ac:picMk id="3" creationId="{DB65ABC4-E479-E62C-93DD-22F6A2986C93}"/>
          </ac:picMkLst>
        </pc:picChg>
      </pc:sldChg>
      <pc:sldChg chg="new del">
        <pc:chgData name="Elias Aydi" userId="b7604727aa301a45" providerId="LiveId" clId="{E35917B3-AF63-4D3F-AF1D-72C3E8B8E3FA}" dt="2024-06-11T02:48:28.801" v="2040" actId="680"/>
        <pc:sldMkLst>
          <pc:docMk/>
          <pc:sldMk cId="1985716723" sldId="922"/>
        </pc:sldMkLst>
      </pc:sldChg>
      <pc:sldChg chg="add">
        <pc:chgData name="Elias Aydi" userId="b7604727aa301a45" providerId="LiveId" clId="{E35917B3-AF63-4D3F-AF1D-72C3E8B8E3FA}" dt="2024-06-11T02:57:24.235" v="2063"/>
        <pc:sldMkLst>
          <pc:docMk/>
          <pc:sldMk cId="4140326313" sldId="922"/>
        </pc:sldMkLst>
      </pc:sldChg>
      <pc:sldChg chg="add del">
        <pc:chgData name="Elias Aydi" userId="b7604727aa301a45" providerId="LiveId" clId="{E35917B3-AF63-4D3F-AF1D-72C3E8B8E3FA}" dt="2024-06-11T15:37:19.796" v="2781" actId="47"/>
        <pc:sldMkLst>
          <pc:docMk/>
          <pc:sldMk cId="201544460" sldId="923"/>
        </pc:sldMkLst>
      </pc:sldChg>
      <pc:sldChg chg="add del">
        <pc:chgData name="Elias Aydi" userId="b7604727aa301a45" providerId="LiveId" clId="{E35917B3-AF63-4D3F-AF1D-72C3E8B8E3FA}" dt="2024-06-11T03:02:20.049" v="2112"/>
        <pc:sldMkLst>
          <pc:docMk/>
          <pc:sldMk cId="1582319094" sldId="924"/>
        </pc:sldMkLst>
      </pc:sldChg>
      <pc:sldChg chg="add">
        <pc:chgData name="Elias Aydi" userId="b7604727aa301a45" providerId="LiveId" clId="{E35917B3-AF63-4D3F-AF1D-72C3E8B8E3FA}" dt="2024-06-11T03:07:16.544" v="2117"/>
        <pc:sldMkLst>
          <pc:docMk/>
          <pc:sldMk cId="2973142072" sldId="924"/>
        </pc:sldMkLst>
      </pc:sldChg>
      <pc:sldChg chg="addSp modSp add mod">
        <pc:chgData name="Elias Aydi" userId="b7604727aa301a45" providerId="LiveId" clId="{E35917B3-AF63-4D3F-AF1D-72C3E8B8E3FA}" dt="2024-06-11T16:34:15.193" v="2813" actId="14100"/>
        <pc:sldMkLst>
          <pc:docMk/>
          <pc:sldMk cId="2411010204" sldId="925"/>
        </pc:sldMkLst>
        <pc:spChg chg="add mod">
          <ac:chgData name="Elias Aydi" userId="b7604727aa301a45" providerId="LiveId" clId="{E35917B3-AF63-4D3F-AF1D-72C3E8B8E3FA}" dt="2024-06-11T16:34:15.193" v="2813" actId="14100"/>
          <ac:spMkLst>
            <pc:docMk/>
            <pc:sldMk cId="2411010204" sldId="925"/>
            <ac:spMk id="2" creationId="{C39C9C97-340C-09B1-F55C-20D44B0C650C}"/>
          </ac:spMkLst>
        </pc:spChg>
        <pc:spChg chg="mod">
          <ac:chgData name="Elias Aydi" userId="b7604727aa301a45" providerId="LiveId" clId="{E35917B3-AF63-4D3F-AF1D-72C3E8B8E3FA}" dt="2024-06-11T03:08:16.703" v="2136" actId="20577"/>
          <ac:spMkLst>
            <pc:docMk/>
            <pc:sldMk cId="2411010204" sldId="925"/>
            <ac:spMk id="10" creationId="{FBE1AC38-1347-9EBF-73A5-47CC3C0AFFA0}"/>
          </ac:spMkLst>
        </pc:spChg>
      </pc:sldChg>
      <pc:sldChg chg="delSp modSp add mod delAnim">
        <pc:chgData name="Elias Aydi" userId="b7604727aa301a45" providerId="LiveId" clId="{E35917B3-AF63-4D3F-AF1D-72C3E8B8E3FA}" dt="2024-06-11T15:36:32.408" v="2774" actId="13926"/>
        <pc:sldMkLst>
          <pc:docMk/>
          <pc:sldMk cId="4223270501" sldId="926"/>
        </pc:sldMkLst>
        <pc:spChg chg="mod">
          <ac:chgData name="Elias Aydi" userId="b7604727aa301a45" providerId="LiveId" clId="{E35917B3-AF63-4D3F-AF1D-72C3E8B8E3FA}" dt="2024-06-11T15:36:32.408" v="2774" actId="13926"/>
          <ac:spMkLst>
            <pc:docMk/>
            <pc:sldMk cId="4223270501" sldId="926"/>
            <ac:spMk id="6" creationId="{666F1C9F-C6D1-36CE-BAAF-109560CADABF}"/>
          </ac:spMkLst>
        </pc:spChg>
        <pc:picChg chg="del">
          <ac:chgData name="Elias Aydi" userId="b7604727aa301a45" providerId="LiveId" clId="{E35917B3-AF63-4D3F-AF1D-72C3E8B8E3FA}" dt="2024-06-11T15:35:28.195" v="2737" actId="478"/>
          <ac:picMkLst>
            <pc:docMk/>
            <pc:sldMk cId="4223270501" sldId="926"/>
            <ac:picMk id="3" creationId="{B204E37D-FE79-A836-FD99-9FFBE058709A}"/>
          </ac:picMkLst>
        </pc:picChg>
      </pc:sldChg>
    </pc:docChg>
  </pc:docChgLst>
  <pc:docChgLst>
    <pc:chgData name="Elias Aydi" userId="b7604727aa301a45" providerId="LiveId" clId="{3557AFE0-69DC-491D-BA0C-37C9E1B5ABE0}"/>
    <pc:docChg chg="undo custSel addSld delSld modSld sldOrd">
      <pc:chgData name="Elias Aydi" userId="b7604727aa301a45" providerId="LiveId" clId="{3557AFE0-69DC-491D-BA0C-37C9E1B5ABE0}" dt="2023-10-21T21:29:58.856" v="1274" actId="2696"/>
      <pc:docMkLst>
        <pc:docMk/>
      </pc:docMkLst>
      <pc:sldChg chg="modSp mod">
        <pc:chgData name="Elias Aydi" userId="b7604727aa301a45" providerId="LiveId" clId="{3557AFE0-69DC-491D-BA0C-37C9E1B5ABE0}" dt="2023-09-21T03:02:02.933" v="484" actId="20577"/>
        <pc:sldMkLst>
          <pc:docMk/>
          <pc:sldMk cId="1912589076" sldId="258"/>
        </pc:sldMkLst>
        <pc:spChg chg="mod">
          <ac:chgData name="Elias Aydi" userId="b7604727aa301a45" providerId="LiveId" clId="{3557AFE0-69DC-491D-BA0C-37C9E1B5ABE0}" dt="2023-09-21T03:02:02.933" v="484" actId="20577"/>
          <ac:spMkLst>
            <pc:docMk/>
            <pc:sldMk cId="1912589076" sldId="258"/>
            <ac:spMk id="4" creationId="{B11FAD30-9260-4C0C-9FB8-C3F67DF2221A}"/>
          </ac:spMkLst>
        </pc:spChg>
      </pc:sldChg>
      <pc:sldChg chg="modSp mod">
        <pc:chgData name="Elias Aydi" userId="b7604727aa301a45" providerId="LiveId" clId="{3557AFE0-69DC-491D-BA0C-37C9E1B5ABE0}" dt="2023-09-21T03:02:14.221" v="487"/>
        <pc:sldMkLst>
          <pc:docMk/>
          <pc:sldMk cId="1415058128" sldId="364"/>
        </pc:sldMkLst>
        <pc:spChg chg="mod">
          <ac:chgData name="Elias Aydi" userId="b7604727aa301a45" providerId="LiveId" clId="{3557AFE0-69DC-491D-BA0C-37C9E1B5ABE0}" dt="2023-09-21T03:02:14.221" v="487"/>
          <ac:spMkLst>
            <pc:docMk/>
            <pc:sldMk cId="1415058128" sldId="364"/>
            <ac:spMk id="4" creationId="{B11FAD30-9260-4C0C-9FB8-C3F67DF2221A}"/>
          </ac:spMkLst>
        </pc:spChg>
        <pc:spChg chg="mod">
          <ac:chgData name="Elias Aydi" userId="b7604727aa301a45" providerId="LiveId" clId="{3557AFE0-69DC-491D-BA0C-37C9E1B5ABE0}" dt="2023-09-20T21:28:47.700" v="325" actId="14100"/>
          <ac:spMkLst>
            <pc:docMk/>
            <pc:sldMk cId="1415058128" sldId="364"/>
            <ac:spMk id="17" creationId="{EF80A5D8-A0B7-4DF8-B4F5-164B8B49C174}"/>
          </ac:spMkLst>
        </pc:spChg>
      </pc:sldChg>
      <pc:sldChg chg="modSp mod">
        <pc:chgData name="Elias Aydi" userId="b7604727aa301a45" providerId="LiveId" clId="{3557AFE0-69DC-491D-BA0C-37C9E1B5ABE0}" dt="2023-09-21T03:02:11.619" v="486"/>
        <pc:sldMkLst>
          <pc:docMk/>
          <pc:sldMk cId="188078870" sldId="365"/>
        </pc:sldMkLst>
        <pc:spChg chg="mod">
          <ac:chgData name="Elias Aydi" userId="b7604727aa301a45" providerId="LiveId" clId="{3557AFE0-69DC-491D-BA0C-37C9E1B5ABE0}" dt="2023-09-21T03:02:11.619" v="486"/>
          <ac:spMkLst>
            <pc:docMk/>
            <pc:sldMk cId="188078870" sldId="365"/>
            <ac:spMk id="4" creationId="{B11FAD30-9260-4C0C-9FB8-C3F67DF2221A}"/>
          </ac:spMkLst>
        </pc:spChg>
      </pc:sldChg>
      <pc:sldChg chg="modSp add del mod">
        <pc:chgData name="Elias Aydi" userId="b7604727aa301a45" providerId="LiveId" clId="{3557AFE0-69DC-491D-BA0C-37C9E1B5ABE0}" dt="2023-09-22T12:48:50.995" v="1110" actId="20577"/>
        <pc:sldMkLst>
          <pc:docMk/>
          <pc:sldMk cId="1731103783" sldId="374"/>
        </pc:sldMkLst>
        <pc:spChg chg="mod">
          <ac:chgData name="Elias Aydi" userId="b7604727aa301a45" providerId="LiveId" clId="{3557AFE0-69DC-491D-BA0C-37C9E1B5ABE0}" dt="2023-09-22T12:48:50.995" v="1110" actId="20577"/>
          <ac:spMkLst>
            <pc:docMk/>
            <pc:sldMk cId="1731103783" sldId="374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03:02:30.347" v="519" actId="20577"/>
          <ac:spMkLst>
            <pc:docMk/>
            <pc:sldMk cId="1731103783" sldId="374"/>
            <ac:spMk id="4" creationId="{B11FAD30-9260-4C0C-9FB8-C3F67DF2221A}"/>
          </ac:spMkLst>
        </pc:spChg>
      </pc:sldChg>
      <pc:sldChg chg="add del">
        <pc:chgData name="Elias Aydi" userId="b7604727aa301a45" providerId="LiveId" clId="{3557AFE0-69DC-491D-BA0C-37C9E1B5ABE0}" dt="2023-09-20T21:20:46.914" v="294"/>
        <pc:sldMkLst>
          <pc:docMk/>
          <pc:sldMk cId="3746315387" sldId="374"/>
        </pc:sldMkLst>
      </pc:sldChg>
      <pc:sldChg chg="modSp mod">
        <pc:chgData name="Elias Aydi" userId="b7604727aa301a45" providerId="LiveId" clId="{3557AFE0-69DC-491D-BA0C-37C9E1B5ABE0}" dt="2023-09-21T03:02:17.350" v="488"/>
        <pc:sldMkLst>
          <pc:docMk/>
          <pc:sldMk cId="54852596" sldId="381"/>
        </pc:sldMkLst>
        <pc:spChg chg="mod">
          <ac:chgData name="Elias Aydi" userId="b7604727aa301a45" providerId="LiveId" clId="{3557AFE0-69DC-491D-BA0C-37C9E1B5ABE0}" dt="2023-09-21T03:02:17.350" v="488"/>
          <ac:spMkLst>
            <pc:docMk/>
            <pc:sldMk cId="54852596" sldId="381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2T13:16:36.909" v="1206" actId="47"/>
        <pc:sldMkLst>
          <pc:docMk/>
          <pc:sldMk cId="1251024435" sldId="387"/>
        </pc:sldMkLst>
      </pc:sldChg>
      <pc:sldChg chg="add del">
        <pc:chgData name="Elias Aydi" userId="b7604727aa301a45" providerId="LiveId" clId="{3557AFE0-69DC-491D-BA0C-37C9E1B5ABE0}" dt="2023-09-22T13:18:00.542" v="1255" actId="47"/>
        <pc:sldMkLst>
          <pc:docMk/>
          <pc:sldMk cId="3664964817" sldId="392"/>
        </pc:sldMkLst>
      </pc:sldChg>
      <pc:sldChg chg="del">
        <pc:chgData name="Elias Aydi" userId="b7604727aa301a45" providerId="LiveId" clId="{3557AFE0-69DC-491D-BA0C-37C9E1B5ABE0}" dt="2023-09-22T13:17:42.839" v="1237" actId="47"/>
        <pc:sldMkLst>
          <pc:docMk/>
          <pc:sldMk cId="2120850708" sldId="396"/>
        </pc:sldMkLst>
      </pc:sldChg>
      <pc:sldChg chg="del">
        <pc:chgData name="Elias Aydi" userId="b7604727aa301a45" providerId="LiveId" clId="{3557AFE0-69DC-491D-BA0C-37C9E1B5ABE0}" dt="2023-09-22T13:18:30.615" v="1263" actId="47"/>
        <pc:sldMkLst>
          <pc:docMk/>
          <pc:sldMk cId="3434285060" sldId="406"/>
        </pc:sldMkLst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2447294222" sldId="415"/>
        </pc:sldMkLst>
      </pc:sldChg>
      <pc:sldChg chg="add del">
        <pc:chgData name="Elias Aydi" userId="b7604727aa301a45" providerId="LiveId" clId="{3557AFE0-69DC-491D-BA0C-37C9E1B5ABE0}" dt="2023-09-21T02:59:44.980" v="449" actId="2696"/>
        <pc:sldMkLst>
          <pc:docMk/>
          <pc:sldMk cId="2888699411" sldId="415"/>
        </pc:sldMkLst>
      </pc:sldChg>
      <pc:sldChg chg="add">
        <pc:chgData name="Elias Aydi" userId="b7604727aa301a45" providerId="LiveId" clId="{3557AFE0-69DC-491D-BA0C-37C9E1B5ABE0}" dt="2023-09-21T02:59:49.369" v="450"/>
        <pc:sldMkLst>
          <pc:docMk/>
          <pc:sldMk cId="3966653797" sldId="415"/>
        </pc:sldMkLst>
      </pc:sldChg>
      <pc:sldChg chg="del">
        <pc:chgData name="Elias Aydi" userId="b7604727aa301a45" providerId="LiveId" clId="{3557AFE0-69DC-491D-BA0C-37C9E1B5ABE0}" dt="2023-09-20T16:44:49.526" v="291" actId="47"/>
        <pc:sldMkLst>
          <pc:docMk/>
          <pc:sldMk cId="905025118" sldId="419"/>
        </pc:sldMkLst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1268448535" sldId="424"/>
        </pc:sldMkLst>
      </pc:sldChg>
      <pc:sldChg chg="add del">
        <pc:chgData name="Elias Aydi" userId="b7604727aa301a45" providerId="LiveId" clId="{3557AFE0-69DC-491D-BA0C-37C9E1B5ABE0}" dt="2023-09-21T02:59:44.980" v="449" actId="2696"/>
        <pc:sldMkLst>
          <pc:docMk/>
          <pc:sldMk cId="1344319061" sldId="424"/>
        </pc:sldMkLst>
      </pc:sldChg>
      <pc:sldChg chg="add">
        <pc:chgData name="Elias Aydi" userId="b7604727aa301a45" providerId="LiveId" clId="{3557AFE0-69DC-491D-BA0C-37C9E1B5ABE0}" dt="2023-09-21T02:59:49.369" v="450"/>
        <pc:sldMkLst>
          <pc:docMk/>
          <pc:sldMk cId="3793077384" sldId="424"/>
        </pc:sldMkLst>
      </pc:sldChg>
      <pc:sldChg chg="add del">
        <pc:chgData name="Elias Aydi" userId="b7604727aa301a45" providerId="LiveId" clId="{3557AFE0-69DC-491D-BA0C-37C9E1B5ABE0}" dt="2023-09-21T02:59:44.980" v="449" actId="2696"/>
        <pc:sldMkLst>
          <pc:docMk/>
          <pc:sldMk cId="535181789" sldId="425"/>
        </pc:sldMkLst>
      </pc:sldChg>
      <pc:sldChg chg="add">
        <pc:chgData name="Elias Aydi" userId="b7604727aa301a45" providerId="LiveId" clId="{3557AFE0-69DC-491D-BA0C-37C9E1B5ABE0}" dt="2023-09-21T02:59:49.369" v="450"/>
        <pc:sldMkLst>
          <pc:docMk/>
          <pc:sldMk cId="2699849606" sldId="425"/>
        </pc:sldMkLst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2974543354" sldId="425"/>
        </pc:sldMkLst>
      </pc:sldChg>
      <pc:sldChg chg="modSp mod">
        <pc:chgData name="Elias Aydi" userId="b7604727aa301a45" providerId="LiveId" clId="{3557AFE0-69DC-491D-BA0C-37C9E1B5ABE0}" dt="2023-09-21T19:16:09.286" v="868" actId="20577"/>
        <pc:sldMkLst>
          <pc:docMk/>
          <pc:sldMk cId="3602062666" sldId="426"/>
        </pc:sldMkLst>
        <pc:spChg chg="mod">
          <ac:chgData name="Elias Aydi" userId="b7604727aa301a45" providerId="LiveId" clId="{3557AFE0-69DC-491D-BA0C-37C9E1B5ABE0}" dt="2023-09-20T15:06:47.910" v="150" actId="1076"/>
          <ac:spMkLst>
            <pc:docMk/>
            <pc:sldMk cId="3602062666" sldId="426"/>
            <ac:spMk id="2" creationId="{00000000-0000-0000-0000-000000000000}"/>
          </ac:spMkLst>
        </pc:spChg>
        <pc:spChg chg="mod">
          <ac:chgData name="Elias Aydi" userId="b7604727aa301a45" providerId="LiveId" clId="{3557AFE0-69DC-491D-BA0C-37C9E1B5ABE0}" dt="2023-09-20T15:06:51.417" v="155" actId="20577"/>
          <ac:spMkLst>
            <pc:docMk/>
            <pc:sldMk cId="3602062666" sldId="426"/>
            <ac:spMk id="3" creationId="{00000000-0000-0000-0000-000000000000}"/>
          </ac:spMkLst>
        </pc:spChg>
        <pc:spChg chg="mod">
          <ac:chgData name="Elias Aydi" userId="b7604727aa301a45" providerId="LiveId" clId="{3557AFE0-69DC-491D-BA0C-37C9E1B5ABE0}" dt="2023-09-21T19:16:09.286" v="868" actId="20577"/>
          <ac:spMkLst>
            <pc:docMk/>
            <pc:sldMk cId="3602062666" sldId="426"/>
            <ac:spMk id="9" creationId="{21AC3EBA-6796-41B3-B41C-60809EB4E983}"/>
          </ac:spMkLst>
        </pc:spChg>
      </pc:sldChg>
      <pc:sldChg chg="add del">
        <pc:chgData name="Elias Aydi" userId="b7604727aa301a45" providerId="LiveId" clId="{3557AFE0-69DC-491D-BA0C-37C9E1B5ABE0}" dt="2023-09-21T02:59:44.980" v="449" actId="2696"/>
        <pc:sldMkLst>
          <pc:docMk/>
          <pc:sldMk cId="1951584767" sldId="436"/>
        </pc:sldMkLst>
      </pc:sldChg>
      <pc:sldChg chg="add">
        <pc:chgData name="Elias Aydi" userId="b7604727aa301a45" providerId="LiveId" clId="{3557AFE0-69DC-491D-BA0C-37C9E1B5ABE0}" dt="2023-09-21T02:59:49.369" v="450"/>
        <pc:sldMkLst>
          <pc:docMk/>
          <pc:sldMk cId="2778133691" sldId="436"/>
        </pc:sldMkLst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3013350976" sldId="436"/>
        </pc:sldMkLst>
      </pc:sldChg>
      <pc:sldChg chg="modSp mod">
        <pc:chgData name="Elias Aydi" userId="b7604727aa301a45" providerId="LiveId" clId="{3557AFE0-69DC-491D-BA0C-37C9E1B5ABE0}" dt="2023-09-22T12:49:08.147" v="1113" actId="20577"/>
        <pc:sldMkLst>
          <pc:docMk/>
          <pc:sldMk cId="3066328028" sldId="445"/>
        </pc:sldMkLst>
        <pc:spChg chg="mod">
          <ac:chgData name="Elias Aydi" userId="b7604727aa301a45" providerId="LiveId" clId="{3557AFE0-69DC-491D-BA0C-37C9E1B5ABE0}" dt="2023-09-22T12:49:08.147" v="1113" actId="20577"/>
          <ac:spMkLst>
            <pc:docMk/>
            <pc:sldMk cId="3066328028" sldId="445"/>
            <ac:spMk id="3" creationId="{BF491789-41ED-4B77-8C80-8B9725383269}"/>
          </ac:spMkLst>
        </pc:spChg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451675930" sldId="447"/>
        </pc:sldMkLst>
      </pc:sldChg>
      <pc:sldChg chg="delSp modSp add mod">
        <pc:chgData name="Elias Aydi" userId="b7604727aa301a45" providerId="LiveId" clId="{3557AFE0-69DC-491D-BA0C-37C9E1B5ABE0}" dt="2023-09-21T03:04:00.362" v="636" actId="20577"/>
        <pc:sldMkLst>
          <pc:docMk/>
          <pc:sldMk cId="3331610423" sldId="447"/>
        </pc:sldMkLst>
        <pc:spChg chg="mod">
          <ac:chgData name="Elias Aydi" userId="b7604727aa301a45" providerId="LiveId" clId="{3557AFE0-69DC-491D-BA0C-37C9E1B5ABE0}" dt="2023-09-21T03:04:00.362" v="636" actId="20577"/>
          <ac:spMkLst>
            <pc:docMk/>
            <pc:sldMk cId="3331610423" sldId="447"/>
            <ac:spMk id="4" creationId="{B11FAD30-9260-4C0C-9FB8-C3F67DF2221A}"/>
          </ac:spMkLst>
        </pc:spChg>
        <pc:spChg chg="del">
          <ac:chgData name="Elias Aydi" userId="b7604727aa301a45" providerId="LiveId" clId="{3557AFE0-69DC-491D-BA0C-37C9E1B5ABE0}" dt="2023-09-21T03:00:00.370" v="451" actId="478"/>
          <ac:spMkLst>
            <pc:docMk/>
            <pc:sldMk cId="3331610423" sldId="447"/>
            <ac:spMk id="11" creationId="{CD5852E9-99F8-4B3E-8681-24D1C876D7FC}"/>
          </ac:spMkLst>
        </pc:spChg>
        <pc:picChg chg="del">
          <ac:chgData name="Elias Aydi" userId="b7604727aa301a45" providerId="LiveId" clId="{3557AFE0-69DC-491D-BA0C-37C9E1B5ABE0}" dt="2023-09-21T03:00:00.370" v="451" actId="478"/>
          <ac:picMkLst>
            <pc:docMk/>
            <pc:sldMk cId="3331610423" sldId="447"/>
            <ac:picMk id="9" creationId="{EF585485-3659-4D20-8554-809D6DAC4A36}"/>
          </ac:picMkLst>
        </pc:picChg>
      </pc:sldChg>
      <pc:sldChg chg="modSp add del mod">
        <pc:chgData name="Elias Aydi" userId="b7604727aa301a45" providerId="LiveId" clId="{3557AFE0-69DC-491D-BA0C-37C9E1B5ABE0}" dt="2023-09-21T03:00:35.710" v="453" actId="47"/>
        <pc:sldMkLst>
          <pc:docMk/>
          <pc:sldMk cId="1850095668" sldId="450"/>
        </pc:sldMkLst>
        <pc:picChg chg="mod">
          <ac:chgData name="Elias Aydi" userId="b7604727aa301a45" providerId="LiveId" clId="{3557AFE0-69DC-491D-BA0C-37C9E1B5ABE0}" dt="2023-09-21T03:00:03.183" v="452" actId="1076"/>
          <ac:picMkLst>
            <pc:docMk/>
            <pc:sldMk cId="1850095668" sldId="450"/>
            <ac:picMk id="6" creationId="{55D143CC-919B-4730-8588-44C886DB2C54}"/>
          </ac:picMkLst>
        </pc:picChg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3071788066" sldId="450"/>
        </pc:sldMkLst>
      </pc:sldChg>
      <pc:sldChg chg="modSp mod">
        <pc:chgData name="Elias Aydi" userId="b7604727aa301a45" providerId="LiveId" clId="{3557AFE0-69DC-491D-BA0C-37C9E1B5ABE0}" dt="2023-09-21T13:55:49.392" v="840"/>
        <pc:sldMkLst>
          <pc:docMk/>
          <pc:sldMk cId="1749137662" sldId="460"/>
        </pc:sldMkLst>
        <pc:spChg chg="mod">
          <ac:chgData name="Elias Aydi" userId="b7604727aa301a45" providerId="LiveId" clId="{3557AFE0-69DC-491D-BA0C-37C9E1B5ABE0}" dt="2023-09-21T13:55:49.392" v="840"/>
          <ac:spMkLst>
            <pc:docMk/>
            <pc:sldMk cId="1749137662" sldId="460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2T13:16:28.831" v="1205" actId="47"/>
        <pc:sldMkLst>
          <pc:docMk/>
          <pc:sldMk cId="3259177416" sldId="467"/>
        </pc:sldMkLst>
      </pc:sldChg>
      <pc:sldChg chg="delSp modSp add mod">
        <pc:chgData name="Elias Aydi" userId="b7604727aa301a45" providerId="LiveId" clId="{3557AFE0-69DC-491D-BA0C-37C9E1B5ABE0}" dt="2023-09-21T03:27:51.381" v="781" actId="478"/>
        <pc:sldMkLst>
          <pc:docMk/>
          <pc:sldMk cId="1236916345" sldId="471"/>
        </pc:sldMkLst>
        <pc:spChg chg="mod">
          <ac:chgData name="Elias Aydi" userId="b7604727aa301a45" providerId="LiveId" clId="{3557AFE0-69DC-491D-BA0C-37C9E1B5ABE0}" dt="2023-09-21T03:09:31.406" v="713" actId="20577"/>
          <ac:spMkLst>
            <pc:docMk/>
            <pc:sldMk cId="1236916345" sldId="471"/>
            <ac:spMk id="4" creationId="{B11FAD30-9260-4C0C-9FB8-C3F67DF2221A}"/>
          </ac:spMkLst>
        </pc:spChg>
        <pc:spChg chg="del">
          <ac:chgData name="Elias Aydi" userId="b7604727aa301a45" providerId="LiveId" clId="{3557AFE0-69DC-491D-BA0C-37C9E1B5ABE0}" dt="2023-09-21T03:27:51.381" v="781" actId="478"/>
          <ac:spMkLst>
            <pc:docMk/>
            <pc:sldMk cId="1236916345" sldId="471"/>
            <ac:spMk id="6" creationId="{79EBA459-CB3A-EF49-E259-598B66234E49}"/>
          </ac:spMkLst>
        </pc:spChg>
        <pc:spChg chg="del">
          <ac:chgData name="Elias Aydi" userId="b7604727aa301a45" providerId="LiveId" clId="{3557AFE0-69DC-491D-BA0C-37C9E1B5ABE0}" dt="2023-09-21T03:09:39.832" v="716" actId="478"/>
          <ac:spMkLst>
            <pc:docMk/>
            <pc:sldMk cId="1236916345" sldId="471"/>
            <ac:spMk id="11" creationId="{DE37D152-728A-4374-8867-6C1E8F1F6751}"/>
          </ac:spMkLst>
        </pc:spChg>
        <pc:picChg chg="del">
          <ac:chgData name="Elias Aydi" userId="b7604727aa301a45" providerId="LiveId" clId="{3557AFE0-69DC-491D-BA0C-37C9E1B5ABE0}" dt="2023-09-21T03:09:36.622" v="715" actId="478"/>
          <ac:picMkLst>
            <pc:docMk/>
            <pc:sldMk cId="1236916345" sldId="471"/>
            <ac:picMk id="5" creationId="{E1932B11-018F-BAD8-E354-119CB230F9C0}"/>
          </ac:picMkLst>
        </pc:picChg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3571171352" sldId="471"/>
        </pc:sldMkLst>
      </pc:sldChg>
      <pc:sldChg chg="add del">
        <pc:chgData name="Elias Aydi" userId="b7604727aa301a45" providerId="LiveId" clId="{3557AFE0-69DC-491D-BA0C-37C9E1B5ABE0}" dt="2023-09-20T21:20:46.914" v="294"/>
        <pc:sldMkLst>
          <pc:docMk/>
          <pc:sldMk cId="32397346" sldId="474"/>
        </pc:sldMkLst>
      </pc:sldChg>
      <pc:sldChg chg="addSp delSp modSp add del mod">
        <pc:chgData name="Elias Aydi" userId="b7604727aa301a45" providerId="LiveId" clId="{3557AFE0-69DC-491D-BA0C-37C9E1B5ABE0}" dt="2023-09-21T03:02:37.729" v="533" actId="20577"/>
        <pc:sldMkLst>
          <pc:docMk/>
          <pc:sldMk cId="2519616321" sldId="474"/>
        </pc:sldMkLst>
        <pc:spChg chg="mod">
          <ac:chgData name="Elias Aydi" userId="b7604727aa301a45" providerId="LiveId" clId="{3557AFE0-69DC-491D-BA0C-37C9E1B5ABE0}" dt="2023-09-21T03:02:37.729" v="533" actId="20577"/>
          <ac:spMkLst>
            <pc:docMk/>
            <pc:sldMk cId="2519616321" sldId="474"/>
            <ac:spMk id="4" creationId="{B11FAD30-9260-4C0C-9FB8-C3F67DF2221A}"/>
          </ac:spMkLst>
        </pc:spChg>
        <pc:picChg chg="add del mod">
          <ac:chgData name="Elias Aydi" userId="b7604727aa301a45" providerId="LiveId" clId="{3557AFE0-69DC-491D-BA0C-37C9E1B5ABE0}" dt="2023-09-20T16:37:38.008" v="285" actId="478"/>
          <ac:picMkLst>
            <pc:docMk/>
            <pc:sldMk cId="2519616321" sldId="474"/>
            <ac:picMk id="5" creationId="{7B941420-4423-753A-85C4-59609C2364A3}"/>
          </ac:picMkLst>
        </pc:picChg>
      </pc:sldChg>
      <pc:sldChg chg="modSp mod">
        <pc:chgData name="Elias Aydi" userId="b7604727aa301a45" providerId="LiveId" clId="{3557AFE0-69DC-491D-BA0C-37C9E1B5ABE0}" dt="2023-09-21T03:02:06.367" v="485"/>
        <pc:sldMkLst>
          <pc:docMk/>
          <pc:sldMk cId="2157698316" sldId="477"/>
        </pc:sldMkLst>
        <pc:spChg chg="mod">
          <ac:chgData name="Elias Aydi" userId="b7604727aa301a45" providerId="LiveId" clId="{3557AFE0-69DC-491D-BA0C-37C9E1B5ABE0}" dt="2023-09-21T03:02:06.367" v="485"/>
          <ac:spMkLst>
            <pc:docMk/>
            <pc:sldMk cId="2157698316" sldId="477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2T13:17:48.865" v="1241" actId="47"/>
        <pc:sldMkLst>
          <pc:docMk/>
          <pc:sldMk cId="3434616205" sldId="478"/>
        </pc:sldMkLst>
      </pc:sldChg>
      <pc:sldChg chg="del">
        <pc:chgData name="Elias Aydi" userId="b7604727aa301a45" providerId="LiveId" clId="{3557AFE0-69DC-491D-BA0C-37C9E1B5ABE0}" dt="2023-09-20T21:37:21.322" v="328" actId="47"/>
        <pc:sldMkLst>
          <pc:docMk/>
          <pc:sldMk cId="2316663356" sldId="490"/>
        </pc:sldMkLst>
      </pc:sldChg>
      <pc:sldChg chg="del">
        <pc:chgData name="Elias Aydi" userId="b7604727aa301a45" providerId="LiveId" clId="{3557AFE0-69DC-491D-BA0C-37C9E1B5ABE0}" dt="2023-09-22T13:17:59.019" v="1253" actId="47"/>
        <pc:sldMkLst>
          <pc:docMk/>
          <pc:sldMk cId="2122305227" sldId="493"/>
        </pc:sldMkLst>
      </pc:sldChg>
      <pc:sldChg chg="del">
        <pc:chgData name="Elias Aydi" userId="b7604727aa301a45" providerId="LiveId" clId="{3557AFE0-69DC-491D-BA0C-37C9E1B5ABE0}" dt="2023-09-22T13:17:59.434" v="1254" actId="47"/>
        <pc:sldMkLst>
          <pc:docMk/>
          <pc:sldMk cId="3344416829" sldId="494"/>
        </pc:sldMkLst>
      </pc:sldChg>
      <pc:sldChg chg="del">
        <pc:chgData name="Elias Aydi" userId="b7604727aa301a45" providerId="LiveId" clId="{3557AFE0-69DC-491D-BA0C-37C9E1B5ABE0}" dt="2023-09-22T13:17:47.015" v="1239" actId="47"/>
        <pc:sldMkLst>
          <pc:docMk/>
          <pc:sldMk cId="3089748479" sldId="516"/>
        </pc:sldMkLst>
      </pc:sldChg>
      <pc:sldChg chg="del">
        <pc:chgData name="Elias Aydi" userId="b7604727aa301a45" providerId="LiveId" clId="{3557AFE0-69DC-491D-BA0C-37C9E1B5ABE0}" dt="2023-09-22T13:16:51.783" v="1217" actId="47"/>
        <pc:sldMkLst>
          <pc:docMk/>
          <pc:sldMk cId="3447628959" sldId="540"/>
        </pc:sldMkLst>
      </pc:sldChg>
      <pc:sldChg chg="del">
        <pc:chgData name="Elias Aydi" userId="b7604727aa301a45" providerId="LiveId" clId="{3557AFE0-69DC-491D-BA0C-37C9E1B5ABE0}" dt="2023-09-22T13:16:37.304" v="1207" actId="47"/>
        <pc:sldMkLst>
          <pc:docMk/>
          <pc:sldMk cId="2635576719" sldId="543"/>
        </pc:sldMkLst>
      </pc:sldChg>
      <pc:sldChg chg="del">
        <pc:chgData name="Elias Aydi" userId="b7604727aa301a45" providerId="LiveId" clId="{3557AFE0-69DC-491D-BA0C-37C9E1B5ABE0}" dt="2023-09-22T13:16:43.523" v="1210" actId="47"/>
        <pc:sldMkLst>
          <pc:docMk/>
          <pc:sldMk cId="1744000201" sldId="544"/>
        </pc:sldMkLst>
      </pc:sldChg>
      <pc:sldChg chg="del">
        <pc:chgData name="Elias Aydi" userId="b7604727aa301a45" providerId="LiveId" clId="{3557AFE0-69DC-491D-BA0C-37C9E1B5ABE0}" dt="2023-09-22T13:17:53.032" v="1247" actId="47"/>
        <pc:sldMkLst>
          <pc:docMk/>
          <pc:sldMk cId="3984127390" sldId="557"/>
        </pc:sldMkLst>
      </pc:sldChg>
      <pc:sldChg chg="del">
        <pc:chgData name="Elias Aydi" userId="b7604727aa301a45" providerId="LiveId" clId="{3557AFE0-69DC-491D-BA0C-37C9E1B5ABE0}" dt="2023-09-22T13:18:31.182" v="1264" actId="47"/>
        <pc:sldMkLst>
          <pc:docMk/>
          <pc:sldMk cId="754455898" sldId="560"/>
        </pc:sldMkLst>
      </pc:sldChg>
      <pc:sldChg chg="del">
        <pc:chgData name="Elias Aydi" userId="b7604727aa301a45" providerId="LiveId" clId="{3557AFE0-69DC-491D-BA0C-37C9E1B5ABE0}" dt="2023-09-22T13:17:48.264" v="1240" actId="47"/>
        <pc:sldMkLst>
          <pc:docMk/>
          <pc:sldMk cId="523861823" sldId="565"/>
        </pc:sldMkLst>
      </pc:sldChg>
      <pc:sldChg chg="del">
        <pc:chgData name="Elias Aydi" userId="b7604727aa301a45" providerId="LiveId" clId="{3557AFE0-69DC-491D-BA0C-37C9E1B5ABE0}" dt="2023-09-22T13:16:47.537" v="1213" actId="47"/>
        <pc:sldMkLst>
          <pc:docMk/>
          <pc:sldMk cId="781581368" sldId="572"/>
        </pc:sldMkLst>
      </pc:sldChg>
      <pc:sldChg chg="del">
        <pc:chgData name="Elias Aydi" userId="b7604727aa301a45" providerId="LiveId" clId="{3557AFE0-69DC-491D-BA0C-37C9E1B5ABE0}" dt="2023-09-22T13:17:49.918" v="1242" actId="47"/>
        <pc:sldMkLst>
          <pc:docMk/>
          <pc:sldMk cId="3284743634" sldId="573"/>
        </pc:sldMkLst>
      </pc:sldChg>
      <pc:sldChg chg="del">
        <pc:chgData name="Elias Aydi" userId="b7604727aa301a45" providerId="LiveId" clId="{3557AFE0-69DC-491D-BA0C-37C9E1B5ABE0}" dt="2023-09-22T13:17:50.254" v="1243" actId="47"/>
        <pc:sldMkLst>
          <pc:docMk/>
          <pc:sldMk cId="1054609904" sldId="574"/>
        </pc:sldMkLst>
      </pc:sldChg>
      <pc:sldChg chg="del">
        <pc:chgData name="Elias Aydi" userId="b7604727aa301a45" providerId="LiveId" clId="{3557AFE0-69DC-491D-BA0C-37C9E1B5ABE0}" dt="2023-09-22T13:17:53.482" v="1248" actId="47"/>
        <pc:sldMkLst>
          <pc:docMk/>
          <pc:sldMk cId="3558819332" sldId="578"/>
        </pc:sldMkLst>
      </pc:sldChg>
      <pc:sldChg chg="add del">
        <pc:chgData name="Elias Aydi" userId="b7604727aa301a45" providerId="LiveId" clId="{3557AFE0-69DC-491D-BA0C-37C9E1B5ABE0}" dt="2023-09-22T13:16:39.975" v="1209" actId="47"/>
        <pc:sldMkLst>
          <pc:docMk/>
          <pc:sldMk cId="2643211808" sldId="579"/>
        </pc:sldMkLst>
      </pc:sldChg>
      <pc:sldChg chg="del">
        <pc:chgData name="Elias Aydi" userId="b7604727aa301a45" providerId="LiveId" clId="{3557AFE0-69DC-491D-BA0C-37C9E1B5ABE0}" dt="2023-09-22T13:17:05.494" v="1225" actId="47"/>
        <pc:sldMkLst>
          <pc:docMk/>
          <pc:sldMk cId="1045177241" sldId="581"/>
        </pc:sldMkLst>
      </pc:sldChg>
      <pc:sldChg chg="del">
        <pc:chgData name="Elias Aydi" userId="b7604727aa301a45" providerId="LiveId" clId="{3557AFE0-69DC-491D-BA0C-37C9E1B5ABE0}" dt="2023-09-22T13:17:04.954" v="1224" actId="47"/>
        <pc:sldMkLst>
          <pc:docMk/>
          <pc:sldMk cId="303292610" sldId="582"/>
        </pc:sldMkLst>
      </pc:sldChg>
      <pc:sldChg chg="del">
        <pc:chgData name="Elias Aydi" userId="b7604727aa301a45" providerId="LiveId" clId="{3557AFE0-69DC-491D-BA0C-37C9E1B5ABE0}" dt="2023-09-22T13:17:30.306" v="1235" actId="47"/>
        <pc:sldMkLst>
          <pc:docMk/>
          <pc:sldMk cId="384306075" sldId="590"/>
        </pc:sldMkLst>
      </pc:sldChg>
      <pc:sldChg chg="del">
        <pc:chgData name="Elias Aydi" userId="b7604727aa301a45" providerId="LiveId" clId="{3557AFE0-69DC-491D-BA0C-37C9E1B5ABE0}" dt="2023-09-22T13:17:05.983" v="1226" actId="47"/>
        <pc:sldMkLst>
          <pc:docMk/>
          <pc:sldMk cId="1355271561" sldId="595"/>
        </pc:sldMkLst>
      </pc:sldChg>
      <pc:sldChg chg="del">
        <pc:chgData name="Elias Aydi" userId="b7604727aa301a45" providerId="LiveId" clId="{3557AFE0-69DC-491D-BA0C-37C9E1B5ABE0}" dt="2023-09-22T13:17:06.583" v="1227" actId="47"/>
        <pc:sldMkLst>
          <pc:docMk/>
          <pc:sldMk cId="3495408456" sldId="596"/>
        </pc:sldMkLst>
      </pc:sldChg>
      <pc:sldChg chg="del">
        <pc:chgData name="Elias Aydi" userId="b7604727aa301a45" providerId="LiveId" clId="{3557AFE0-69DC-491D-BA0C-37C9E1B5ABE0}" dt="2023-09-22T13:17:07.166" v="1228" actId="47"/>
        <pc:sldMkLst>
          <pc:docMk/>
          <pc:sldMk cId="128063481" sldId="597"/>
        </pc:sldMkLst>
      </pc:sldChg>
      <pc:sldChg chg="del">
        <pc:chgData name="Elias Aydi" userId="b7604727aa301a45" providerId="LiveId" clId="{3557AFE0-69DC-491D-BA0C-37C9E1B5ABE0}" dt="2023-09-22T13:17:07.642" v="1229" actId="47"/>
        <pc:sldMkLst>
          <pc:docMk/>
          <pc:sldMk cId="44790138" sldId="600"/>
        </pc:sldMkLst>
      </pc:sldChg>
      <pc:sldChg chg="modSp mod">
        <pc:chgData name="Elias Aydi" userId="b7604727aa301a45" providerId="LiveId" clId="{3557AFE0-69DC-491D-BA0C-37C9E1B5ABE0}" dt="2023-09-22T12:49:41.175" v="1123" actId="20577"/>
        <pc:sldMkLst>
          <pc:docMk/>
          <pc:sldMk cId="3585154431" sldId="601"/>
        </pc:sldMkLst>
        <pc:spChg chg="mod">
          <ac:chgData name="Elias Aydi" userId="b7604727aa301a45" providerId="LiveId" clId="{3557AFE0-69DC-491D-BA0C-37C9E1B5ABE0}" dt="2023-09-22T12:49:41.175" v="1123" actId="20577"/>
          <ac:spMkLst>
            <pc:docMk/>
            <pc:sldMk cId="3585154431" sldId="601"/>
            <ac:spMk id="2" creationId="{EC1E6174-8EA2-4867-B26A-A5B087A2E746}"/>
          </ac:spMkLst>
        </pc:spChg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2042305868" sldId="602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4158584406" sldId="602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1889073184" sldId="605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3028680390" sldId="605"/>
        </pc:sldMkLst>
      </pc:sldChg>
      <pc:sldChg chg="del">
        <pc:chgData name="Elias Aydi" userId="b7604727aa301a45" providerId="LiveId" clId="{3557AFE0-69DC-491D-BA0C-37C9E1B5ABE0}" dt="2023-09-22T13:17:22.913" v="1232" actId="47"/>
        <pc:sldMkLst>
          <pc:docMk/>
          <pc:sldMk cId="2360683799" sldId="613"/>
        </pc:sldMkLst>
      </pc:sldChg>
      <pc:sldChg chg="modSp add mod">
        <pc:chgData name="Elias Aydi" userId="b7604727aa301a45" providerId="LiveId" clId="{3557AFE0-69DC-491D-BA0C-37C9E1B5ABE0}" dt="2023-09-22T12:49:28.313" v="1119" actId="20577"/>
        <pc:sldMkLst>
          <pc:docMk/>
          <pc:sldMk cId="3485298289" sldId="614"/>
        </pc:sldMkLst>
        <pc:spChg chg="mod">
          <ac:chgData name="Elias Aydi" userId="b7604727aa301a45" providerId="LiveId" clId="{3557AFE0-69DC-491D-BA0C-37C9E1B5ABE0}" dt="2023-09-22T12:49:28.313" v="1119" actId="20577"/>
          <ac:spMkLst>
            <pc:docMk/>
            <pc:sldMk cId="3485298289" sldId="614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19:24:59.800" v="886" actId="20577"/>
          <ac:spMkLst>
            <pc:docMk/>
            <pc:sldMk cId="3485298289" sldId="614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3543528549" sldId="614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669261542" sldId="618"/>
        </pc:sldMkLst>
      </pc:sldChg>
      <pc:sldChg chg="del">
        <pc:chgData name="Elias Aydi" userId="b7604727aa301a45" providerId="LiveId" clId="{3557AFE0-69DC-491D-BA0C-37C9E1B5ABE0}" dt="2023-09-22T13:18:02.196" v="1256" actId="47"/>
        <pc:sldMkLst>
          <pc:docMk/>
          <pc:sldMk cId="2744429575" sldId="619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750832360" sldId="625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3922673008" sldId="626"/>
        </pc:sldMkLst>
      </pc:sldChg>
      <pc:sldChg chg="del">
        <pc:chgData name="Elias Aydi" userId="b7604727aa301a45" providerId="LiveId" clId="{3557AFE0-69DC-491D-BA0C-37C9E1B5ABE0}" dt="2023-09-22T13:18:09.745" v="1258" actId="47"/>
        <pc:sldMkLst>
          <pc:docMk/>
          <pc:sldMk cId="3601211818" sldId="627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1565217001" sldId="628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522940238" sldId="629"/>
        </pc:sldMkLst>
      </pc:sldChg>
      <pc:sldChg chg="add del">
        <pc:chgData name="Elias Aydi" userId="b7604727aa301a45" providerId="LiveId" clId="{3557AFE0-69DC-491D-BA0C-37C9E1B5ABE0}" dt="2023-09-22T13:18:40.551" v="1269" actId="47"/>
        <pc:sldMkLst>
          <pc:docMk/>
          <pc:sldMk cId="3529260015" sldId="630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3621135606" sldId="631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1090923438" sldId="632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639445755" sldId="633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2377045422" sldId="633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449052432" sldId="635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1211878820" sldId="635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1060846779" sldId="636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3008836620" sldId="636"/>
        </pc:sldMkLst>
      </pc:sldChg>
      <pc:sldChg chg="del">
        <pc:chgData name="Elias Aydi" userId="b7604727aa301a45" providerId="LiveId" clId="{3557AFE0-69DC-491D-BA0C-37C9E1B5ABE0}" dt="2023-09-22T13:17:46.247" v="1238" actId="47"/>
        <pc:sldMkLst>
          <pc:docMk/>
          <pc:sldMk cId="2509017996" sldId="638"/>
        </pc:sldMkLst>
      </pc:sldChg>
      <pc:sldChg chg="del">
        <pc:chgData name="Elias Aydi" userId="b7604727aa301a45" providerId="LiveId" clId="{3557AFE0-69DC-491D-BA0C-37C9E1B5ABE0}" dt="2023-09-22T13:16:49.651" v="1214" actId="47"/>
        <pc:sldMkLst>
          <pc:docMk/>
          <pc:sldMk cId="3388074620" sldId="639"/>
        </pc:sldMkLst>
      </pc:sldChg>
      <pc:sldChg chg="del">
        <pc:chgData name="Elias Aydi" userId="b7604727aa301a45" providerId="LiveId" clId="{3557AFE0-69DC-491D-BA0C-37C9E1B5ABE0}" dt="2023-09-22T13:17:39.056" v="1236" actId="47"/>
        <pc:sldMkLst>
          <pc:docMk/>
          <pc:sldMk cId="117267222" sldId="640"/>
        </pc:sldMkLst>
      </pc:sldChg>
      <pc:sldChg chg="add">
        <pc:chgData name="Elias Aydi" userId="b7604727aa301a45" providerId="LiveId" clId="{3557AFE0-69DC-491D-BA0C-37C9E1B5ABE0}" dt="2023-09-20T16:43:57.369" v="290"/>
        <pc:sldMkLst>
          <pc:docMk/>
          <pc:sldMk cId="873928119" sldId="653"/>
        </pc:sldMkLst>
      </pc:sldChg>
      <pc:sldChg chg="del">
        <pc:chgData name="Elias Aydi" userId="b7604727aa301a45" providerId="LiveId" clId="{3557AFE0-69DC-491D-BA0C-37C9E1B5ABE0}" dt="2023-09-20T16:43:22.436" v="289" actId="2696"/>
        <pc:sldMkLst>
          <pc:docMk/>
          <pc:sldMk cId="2607208532" sldId="653"/>
        </pc:sldMkLst>
      </pc:sldChg>
      <pc:sldChg chg="del">
        <pc:chgData name="Elias Aydi" userId="b7604727aa301a45" providerId="LiveId" clId="{3557AFE0-69DC-491D-BA0C-37C9E1B5ABE0}" dt="2023-09-22T13:18:05.974" v="1257" actId="47"/>
        <pc:sldMkLst>
          <pc:docMk/>
          <pc:sldMk cId="1894870349" sldId="656"/>
        </pc:sldMkLst>
      </pc:sldChg>
      <pc:sldChg chg="del">
        <pc:chgData name="Elias Aydi" userId="b7604727aa301a45" providerId="LiveId" clId="{3557AFE0-69DC-491D-BA0C-37C9E1B5ABE0}" dt="2023-09-22T13:17:50.961" v="1244" actId="47"/>
        <pc:sldMkLst>
          <pc:docMk/>
          <pc:sldMk cId="1733532438" sldId="671"/>
        </pc:sldMkLst>
      </pc:sldChg>
      <pc:sldChg chg="del">
        <pc:chgData name="Elias Aydi" userId="b7604727aa301a45" providerId="LiveId" clId="{3557AFE0-69DC-491D-BA0C-37C9E1B5ABE0}" dt="2023-09-22T13:17:51.456" v="1245" actId="47"/>
        <pc:sldMkLst>
          <pc:docMk/>
          <pc:sldMk cId="3502018994" sldId="672"/>
        </pc:sldMkLst>
      </pc:sldChg>
      <pc:sldChg chg="del">
        <pc:chgData name="Elias Aydi" userId="b7604727aa301a45" providerId="LiveId" clId="{3557AFE0-69DC-491D-BA0C-37C9E1B5ABE0}" dt="2023-09-22T13:17:52.018" v="1246" actId="47"/>
        <pc:sldMkLst>
          <pc:docMk/>
          <pc:sldMk cId="222849595" sldId="673"/>
        </pc:sldMkLst>
      </pc:sldChg>
      <pc:sldChg chg="del">
        <pc:chgData name="Elias Aydi" userId="b7604727aa301a45" providerId="LiveId" clId="{3557AFE0-69DC-491D-BA0C-37C9E1B5ABE0}" dt="2023-09-22T13:16:55.540" v="1218" actId="47"/>
        <pc:sldMkLst>
          <pc:docMk/>
          <pc:sldMk cId="1923350693" sldId="675"/>
        </pc:sldMkLst>
      </pc:sldChg>
      <pc:sldChg chg="del">
        <pc:chgData name="Elias Aydi" userId="b7604727aa301a45" providerId="LiveId" clId="{3557AFE0-69DC-491D-BA0C-37C9E1B5ABE0}" dt="2023-09-22T13:17:00.295" v="1221" actId="47"/>
        <pc:sldMkLst>
          <pc:docMk/>
          <pc:sldMk cId="1362444466" sldId="676"/>
        </pc:sldMkLst>
      </pc:sldChg>
      <pc:sldChg chg="del">
        <pc:chgData name="Elias Aydi" userId="b7604727aa301a45" providerId="LiveId" clId="{3557AFE0-69DC-491D-BA0C-37C9E1B5ABE0}" dt="2023-09-22T13:17:17.370" v="1231" actId="47"/>
        <pc:sldMkLst>
          <pc:docMk/>
          <pc:sldMk cId="1236036380" sldId="680"/>
        </pc:sldMkLst>
      </pc:sldChg>
      <pc:sldChg chg="del">
        <pc:chgData name="Elias Aydi" userId="b7604727aa301a45" providerId="LiveId" clId="{3557AFE0-69DC-491D-BA0C-37C9E1B5ABE0}" dt="2023-09-22T13:16:50.172" v="1215" actId="47"/>
        <pc:sldMkLst>
          <pc:docMk/>
          <pc:sldMk cId="3271970404" sldId="683"/>
        </pc:sldMkLst>
      </pc:sldChg>
      <pc:sldChg chg="del">
        <pc:chgData name="Elias Aydi" userId="b7604727aa301a45" providerId="LiveId" clId="{3557AFE0-69DC-491D-BA0C-37C9E1B5ABE0}" dt="2023-09-22T13:16:50.807" v="1216" actId="47"/>
        <pc:sldMkLst>
          <pc:docMk/>
          <pc:sldMk cId="649132338" sldId="684"/>
        </pc:sldMkLst>
      </pc:sldChg>
      <pc:sldChg chg="add del">
        <pc:chgData name="Elias Aydi" userId="b7604727aa301a45" providerId="LiveId" clId="{3557AFE0-69DC-491D-BA0C-37C9E1B5ABE0}" dt="2023-09-22T13:16:11.152" v="1199" actId="47"/>
        <pc:sldMkLst>
          <pc:docMk/>
          <pc:sldMk cId="653007455" sldId="689"/>
        </pc:sldMkLst>
      </pc:sldChg>
      <pc:sldChg chg="del">
        <pc:chgData name="Elias Aydi" userId="b7604727aa301a45" providerId="LiveId" clId="{3557AFE0-69DC-491D-BA0C-37C9E1B5ABE0}" dt="2023-09-20T21:25:54.904" v="308" actId="2696"/>
        <pc:sldMkLst>
          <pc:docMk/>
          <pc:sldMk cId="4136105430" sldId="689"/>
        </pc:sldMkLst>
      </pc:sldChg>
      <pc:sldChg chg="del">
        <pc:chgData name="Elias Aydi" userId="b7604727aa301a45" providerId="LiveId" clId="{3557AFE0-69DC-491D-BA0C-37C9E1B5ABE0}" dt="2023-09-20T21:25:54.904" v="308" actId="2696"/>
        <pc:sldMkLst>
          <pc:docMk/>
          <pc:sldMk cId="2353160561" sldId="690"/>
        </pc:sldMkLst>
      </pc:sldChg>
      <pc:sldChg chg="add del">
        <pc:chgData name="Elias Aydi" userId="b7604727aa301a45" providerId="LiveId" clId="{3557AFE0-69DC-491D-BA0C-37C9E1B5ABE0}" dt="2023-09-22T13:16:09.992" v="1198" actId="47"/>
        <pc:sldMkLst>
          <pc:docMk/>
          <pc:sldMk cId="4145992981" sldId="690"/>
        </pc:sldMkLst>
      </pc:sldChg>
      <pc:sldChg chg="del">
        <pc:chgData name="Elias Aydi" userId="b7604727aa301a45" providerId="LiveId" clId="{3557AFE0-69DC-491D-BA0C-37C9E1B5ABE0}" dt="2023-09-20T21:25:54.904" v="308" actId="2696"/>
        <pc:sldMkLst>
          <pc:docMk/>
          <pc:sldMk cId="1601172138" sldId="691"/>
        </pc:sldMkLst>
      </pc:sldChg>
      <pc:sldChg chg="add del">
        <pc:chgData name="Elias Aydi" userId="b7604727aa301a45" providerId="LiveId" clId="{3557AFE0-69DC-491D-BA0C-37C9E1B5ABE0}" dt="2023-09-22T13:16:09.339" v="1197" actId="47"/>
        <pc:sldMkLst>
          <pc:docMk/>
          <pc:sldMk cId="1809698822" sldId="691"/>
        </pc:sldMkLst>
      </pc:sldChg>
      <pc:sldChg chg="modSp mod">
        <pc:chgData name="Elias Aydi" userId="b7604727aa301a45" providerId="LiveId" clId="{3557AFE0-69DC-491D-BA0C-37C9E1B5ABE0}" dt="2023-09-22T12:48:45.320" v="1109" actId="20577"/>
        <pc:sldMkLst>
          <pc:docMk/>
          <pc:sldMk cId="1056102698" sldId="692"/>
        </pc:sldMkLst>
        <pc:spChg chg="mod">
          <ac:chgData name="Elias Aydi" userId="b7604727aa301a45" providerId="LiveId" clId="{3557AFE0-69DC-491D-BA0C-37C9E1B5ABE0}" dt="2023-09-22T12:48:45.320" v="1109" actId="20577"/>
          <ac:spMkLst>
            <pc:docMk/>
            <pc:sldMk cId="1056102698" sldId="692"/>
            <ac:spMk id="3" creationId="{BF491789-41ED-4B77-8C80-8B9725383269}"/>
          </ac:spMkLst>
        </pc:spChg>
      </pc:sldChg>
      <pc:sldChg chg="del">
        <pc:chgData name="Elias Aydi" userId="b7604727aa301a45" providerId="LiveId" clId="{3557AFE0-69DC-491D-BA0C-37C9E1B5ABE0}" dt="2023-09-22T13:18:44.178" v="1270" actId="47"/>
        <pc:sldMkLst>
          <pc:docMk/>
          <pc:sldMk cId="3837676646" sldId="695"/>
        </pc:sldMkLst>
      </pc:sldChg>
      <pc:sldChg chg="del">
        <pc:chgData name="Elias Aydi" userId="b7604727aa301a45" providerId="LiveId" clId="{3557AFE0-69DC-491D-BA0C-37C9E1B5ABE0}" dt="2023-09-22T13:18:44.574" v="1271" actId="47"/>
        <pc:sldMkLst>
          <pc:docMk/>
          <pc:sldMk cId="3885825659" sldId="696"/>
        </pc:sldMkLst>
      </pc:sldChg>
      <pc:sldChg chg="del">
        <pc:chgData name="Elias Aydi" userId="b7604727aa301a45" providerId="LiveId" clId="{3557AFE0-69DC-491D-BA0C-37C9E1B5ABE0}" dt="2023-09-22T13:17:53.971" v="1249" actId="47"/>
        <pc:sldMkLst>
          <pc:docMk/>
          <pc:sldMk cId="937974215" sldId="699"/>
        </pc:sldMkLst>
      </pc:sldChg>
      <pc:sldChg chg="del">
        <pc:chgData name="Elias Aydi" userId="b7604727aa301a45" providerId="LiveId" clId="{3557AFE0-69DC-491D-BA0C-37C9E1B5ABE0}" dt="2023-09-22T13:17:55.205" v="1250" actId="47"/>
        <pc:sldMkLst>
          <pc:docMk/>
          <pc:sldMk cId="1960914552" sldId="700"/>
        </pc:sldMkLst>
      </pc:sldChg>
      <pc:sldChg chg="modSp add mod">
        <pc:chgData name="Elias Aydi" userId="b7604727aa301a45" providerId="LiveId" clId="{3557AFE0-69DC-491D-BA0C-37C9E1B5ABE0}" dt="2023-09-21T03:03:30.171" v="543"/>
        <pc:sldMkLst>
          <pc:docMk/>
          <pc:sldMk cId="2777199356" sldId="702"/>
        </pc:sldMkLst>
        <pc:spChg chg="mod">
          <ac:chgData name="Elias Aydi" userId="b7604727aa301a45" providerId="LiveId" clId="{3557AFE0-69DC-491D-BA0C-37C9E1B5ABE0}" dt="2023-09-21T03:03:30.171" v="543"/>
          <ac:spMkLst>
            <pc:docMk/>
            <pc:sldMk cId="2777199356" sldId="702"/>
            <ac:spMk id="11" creationId="{3EB5B4B0-429B-4489-ADED-0E5C5AA8582A}"/>
          </ac:spMkLst>
        </pc:spChg>
      </pc:sldChg>
      <pc:sldChg chg="del">
        <pc:chgData name="Elias Aydi" userId="b7604727aa301a45" providerId="LiveId" clId="{3557AFE0-69DC-491D-BA0C-37C9E1B5ABE0}" dt="2023-09-20T21:23:34.558" v="302" actId="2696"/>
        <pc:sldMkLst>
          <pc:docMk/>
          <pc:sldMk cId="3630719974" sldId="702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662059374" sldId="703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1898867945" sldId="703"/>
        </pc:sldMkLst>
      </pc:sldChg>
      <pc:sldChg chg="modSp mod">
        <pc:chgData name="Elias Aydi" userId="b7604727aa301a45" providerId="LiveId" clId="{3557AFE0-69DC-491D-BA0C-37C9E1B5ABE0}" dt="2023-09-22T12:49:46.878" v="1125" actId="20577"/>
        <pc:sldMkLst>
          <pc:docMk/>
          <pc:sldMk cId="3121286792" sldId="706"/>
        </pc:sldMkLst>
        <pc:spChg chg="mod">
          <ac:chgData name="Elias Aydi" userId="b7604727aa301a45" providerId="LiveId" clId="{3557AFE0-69DC-491D-BA0C-37C9E1B5ABE0}" dt="2023-09-22T12:49:46.878" v="1125" actId="20577"/>
          <ac:spMkLst>
            <pc:docMk/>
            <pc:sldMk cId="3121286792" sldId="706"/>
            <ac:spMk id="2" creationId="{EC1E6174-8EA2-4867-B26A-A5B087A2E746}"/>
          </ac:spMkLst>
        </pc:spChg>
      </pc:sldChg>
      <pc:sldChg chg="del">
        <pc:chgData name="Elias Aydi" userId="b7604727aa301a45" providerId="LiveId" clId="{3557AFE0-69DC-491D-BA0C-37C9E1B5ABE0}" dt="2023-09-22T13:17:00.769" v="1222" actId="47"/>
        <pc:sldMkLst>
          <pc:docMk/>
          <pc:sldMk cId="1227651655" sldId="708"/>
        </pc:sldMkLst>
      </pc:sldChg>
      <pc:sldChg chg="del">
        <pc:chgData name="Elias Aydi" userId="b7604727aa301a45" providerId="LiveId" clId="{3557AFE0-69DC-491D-BA0C-37C9E1B5ABE0}" dt="2023-09-22T13:17:01.289" v="1223" actId="47"/>
        <pc:sldMkLst>
          <pc:docMk/>
          <pc:sldMk cId="3466436894" sldId="709"/>
        </pc:sldMkLst>
      </pc:sldChg>
      <pc:sldChg chg="add del">
        <pc:chgData name="Elias Aydi" userId="b7604727aa301a45" providerId="LiveId" clId="{3557AFE0-69DC-491D-BA0C-37C9E1B5ABE0}" dt="2023-09-22T13:17:28.211" v="1234" actId="47"/>
        <pc:sldMkLst>
          <pc:docMk/>
          <pc:sldMk cId="1179882592" sldId="711"/>
        </pc:sldMkLst>
      </pc:sldChg>
      <pc:sldChg chg="del">
        <pc:chgData name="Elias Aydi" userId="b7604727aa301a45" providerId="LiveId" clId="{3557AFE0-69DC-491D-BA0C-37C9E1B5ABE0}" dt="2023-09-22T13:16:57.048" v="1219" actId="47"/>
        <pc:sldMkLst>
          <pc:docMk/>
          <pc:sldMk cId="1996644867" sldId="713"/>
        </pc:sldMkLst>
      </pc:sldChg>
      <pc:sldChg chg="del">
        <pc:chgData name="Elias Aydi" userId="b7604727aa301a45" providerId="LiveId" clId="{3557AFE0-69DC-491D-BA0C-37C9E1B5ABE0}" dt="2023-09-22T13:16:57.835" v="1220" actId="47"/>
        <pc:sldMkLst>
          <pc:docMk/>
          <pc:sldMk cId="2445410544" sldId="714"/>
        </pc:sldMkLst>
      </pc:sldChg>
      <pc:sldChg chg="del">
        <pc:chgData name="Elias Aydi" userId="b7604727aa301a45" providerId="LiveId" clId="{3557AFE0-69DC-491D-BA0C-37C9E1B5ABE0}" dt="2023-09-22T13:17:08.352" v="1230" actId="47"/>
        <pc:sldMkLst>
          <pc:docMk/>
          <pc:sldMk cId="3606250031" sldId="716"/>
        </pc:sldMkLst>
      </pc:sldChg>
      <pc:sldChg chg="del">
        <pc:chgData name="Elias Aydi" userId="b7604727aa301a45" providerId="LiveId" clId="{3557AFE0-69DC-491D-BA0C-37C9E1B5ABE0}" dt="2023-09-22T13:16:18.412" v="1203" actId="47"/>
        <pc:sldMkLst>
          <pc:docMk/>
          <pc:sldMk cId="1408520851" sldId="717"/>
        </pc:sldMkLst>
      </pc:sldChg>
      <pc:sldChg chg="add del">
        <pc:chgData name="Elias Aydi" userId="b7604727aa301a45" providerId="LiveId" clId="{3557AFE0-69DC-491D-BA0C-37C9E1B5ABE0}" dt="2023-09-22T13:18:39.022" v="1268" actId="47"/>
        <pc:sldMkLst>
          <pc:docMk/>
          <pc:sldMk cId="1896028203" sldId="720"/>
        </pc:sldMkLst>
      </pc:sldChg>
      <pc:sldChg chg="del">
        <pc:chgData name="Elias Aydi" userId="b7604727aa301a45" providerId="LiveId" clId="{3557AFE0-69DC-491D-BA0C-37C9E1B5ABE0}" dt="2023-10-21T21:29:58.856" v="1274" actId="2696"/>
        <pc:sldMkLst>
          <pc:docMk/>
          <pc:sldMk cId="1123215230" sldId="722"/>
        </pc:sldMkLst>
      </pc:sldChg>
      <pc:sldChg chg="modSp mod">
        <pc:chgData name="Elias Aydi" userId="b7604727aa301a45" providerId="LiveId" clId="{3557AFE0-69DC-491D-BA0C-37C9E1B5ABE0}" dt="2023-09-21T19:52:06.278" v="918" actId="20577"/>
        <pc:sldMkLst>
          <pc:docMk/>
          <pc:sldMk cId="676215386" sldId="725"/>
        </pc:sldMkLst>
        <pc:spChg chg="mod">
          <ac:chgData name="Elias Aydi" userId="b7604727aa301a45" providerId="LiveId" clId="{3557AFE0-69DC-491D-BA0C-37C9E1B5ABE0}" dt="2023-09-21T19:52:06.278" v="918" actId="20577"/>
          <ac:spMkLst>
            <pc:docMk/>
            <pc:sldMk cId="676215386" sldId="725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0T21:37:47.651" v="331" actId="2696"/>
        <pc:sldMkLst>
          <pc:docMk/>
          <pc:sldMk cId="683126563" sldId="726"/>
        </pc:sldMkLst>
      </pc:sldChg>
      <pc:sldChg chg="modSp add mod">
        <pc:chgData name="Elias Aydi" userId="b7604727aa301a45" providerId="LiveId" clId="{3557AFE0-69DC-491D-BA0C-37C9E1B5ABE0}" dt="2023-09-22T12:50:17.683" v="1133" actId="20577"/>
        <pc:sldMkLst>
          <pc:docMk/>
          <pc:sldMk cId="1268635592" sldId="726"/>
        </pc:sldMkLst>
        <pc:spChg chg="mod">
          <ac:chgData name="Elias Aydi" userId="b7604727aa301a45" providerId="LiveId" clId="{3557AFE0-69DC-491D-BA0C-37C9E1B5ABE0}" dt="2023-09-22T12:50:17.683" v="1133" actId="20577"/>
          <ac:spMkLst>
            <pc:docMk/>
            <pc:sldMk cId="1268635592" sldId="726"/>
            <ac:spMk id="2" creationId="{4A45B323-A5A2-4E12-B368-D6720FA18313}"/>
          </ac:spMkLst>
        </pc:spChg>
      </pc:sldChg>
      <pc:sldChg chg="del">
        <pc:chgData name="Elias Aydi" userId="b7604727aa301a45" providerId="LiveId" clId="{3557AFE0-69DC-491D-BA0C-37C9E1B5ABE0}" dt="2023-09-20T21:37:47.651" v="331" actId="2696"/>
        <pc:sldMkLst>
          <pc:docMk/>
          <pc:sldMk cId="100373789" sldId="727"/>
        </pc:sldMkLst>
      </pc:sldChg>
      <pc:sldChg chg="modSp add mod">
        <pc:chgData name="Elias Aydi" userId="b7604727aa301a45" providerId="LiveId" clId="{3557AFE0-69DC-491D-BA0C-37C9E1B5ABE0}" dt="2023-09-22T12:50:26.424" v="1139" actId="20577"/>
        <pc:sldMkLst>
          <pc:docMk/>
          <pc:sldMk cId="3415574144" sldId="727"/>
        </pc:sldMkLst>
        <pc:spChg chg="mod">
          <ac:chgData name="Elias Aydi" userId="b7604727aa301a45" providerId="LiveId" clId="{3557AFE0-69DC-491D-BA0C-37C9E1B5ABE0}" dt="2023-09-22T12:50:26.424" v="1139" actId="20577"/>
          <ac:spMkLst>
            <pc:docMk/>
            <pc:sldMk cId="3415574144" sldId="727"/>
            <ac:spMk id="2" creationId="{4A45B323-A5A2-4E12-B368-D6720FA18313}"/>
          </ac:spMkLst>
        </pc:spChg>
        <pc:spChg chg="mod">
          <ac:chgData name="Elias Aydi" userId="b7604727aa301a45" providerId="LiveId" clId="{3557AFE0-69DC-491D-BA0C-37C9E1B5ABE0}" dt="2023-09-21T02:41:34.504" v="335" actId="14100"/>
          <ac:spMkLst>
            <pc:docMk/>
            <pc:sldMk cId="3415574144" sldId="727"/>
            <ac:spMk id="4" creationId="{B11FAD30-9260-4C0C-9FB8-C3F67DF2221A}"/>
          </ac:spMkLst>
        </pc:spChg>
      </pc:sldChg>
      <pc:sldChg chg="modSp mod">
        <pc:chgData name="Elias Aydi" userId="b7604727aa301a45" providerId="LiveId" clId="{3557AFE0-69DC-491D-BA0C-37C9E1B5ABE0}" dt="2023-09-22T12:52:20.672" v="1189" actId="20577"/>
        <pc:sldMkLst>
          <pc:docMk/>
          <pc:sldMk cId="3201802028" sldId="728"/>
        </pc:sldMkLst>
        <pc:spChg chg="mod">
          <ac:chgData name="Elias Aydi" userId="b7604727aa301a45" providerId="LiveId" clId="{3557AFE0-69DC-491D-BA0C-37C9E1B5ABE0}" dt="2023-09-22T12:52:20.672" v="1189" actId="20577"/>
          <ac:spMkLst>
            <pc:docMk/>
            <pc:sldMk cId="3201802028" sldId="728"/>
            <ac:spMk id="2" creationId="{EC1E6174-8EA2-4867-B26A-A5B087A2E746}"/>
          </ac:spMkLst>
        </pc:spChg>
      </pc:sldChg>
      <pc:sldChg chg="modSp mod">
        <pc:chgData name="Elias Aydi" userId="b7604727aa301a45" providerId="LiveId" clId="{3557AFE0-69DC-491D-BA0C-37C9E1B5ABE0}" dt="2023-09-22T12:50:54.550" v="1151" actId="20577"/>
        <pc:sldMkLst>
          <pc:docMk/>
          <pc:sldMk cId="3729458228" sldId="730"/>
        </pc:sldMkLst>
        <pc:spChg chg="mod">
          <ac:chgData name="Elias Aydi" userId="b7604727aa301a45" providerId="LiveId" clId="{3557AFE0-69DC-491D-BA0C-37C9E1B5ABE0}" dt="2023-09-22T12:50:54.550" v="1151" actId="20577"/>
          <ac:spMkLst>
            <pc:docMk/>
            <pc:sldMk cId="3729458228" sldId="730"/>
            <ac:spMk id="2" creationId="{EC1E6174-8EA2-4867-B26A-A5B087A2E746}"/>
          </ac:spMkLst>
        </pc:spChg>
        <pc:spChg chg="mod">
          <ac:chgData name="Elias Aydi" userId="b7604727aa301a45" providerId="LiveId" clId="{3557AFE0-69DC-491D-BA0C-37C9E1B5ABE0}" dt="2023-09-21T02:42:52.487" v="446" actId="20577"/>
          <ac:spMkLst>
            <pc:docMk/>
            <pc:sldMk cId="3729458228" sldId="730"/>
            <ac:spMk id="4" creationId="{B11FAD30-9260-4C0C-9FB8-C3F67DF2221A}"/>
          </ac:spMkLst>
        </pc:spChg>
        <pc:picChg chg="mod">
          <ac:chgData name="Elias Aydi" userId="b7604727aa301a45" providerId="LiveId" clId="{3557AFE0-69DC-491D-BA0C-37C9E1B5ABE0}" dt="2023-09-21T02:43:04.131" v="447" actId="1076"/>
          <ac:picMkLst>
            <pc:docMk/>
            <pc:sldMk cId="3729458228" sldId="730"/>
            <ac:picMk id="15" creationId="{CEC9A64C-E003-41A5-81BD-433A8BA8826E}"/>
          </ac:picMkLst>
        </pc:picChg>
      </pc:sldChg>
      <pc:sldChg chg="del">
        <pc:chgData name="Elias Aydi" userId="b7604727aa301a45" providerId="LiveId" clId="{3557AFE0-69DC-491D-BA0C-37C9E1B5ABE0}" dt="2023-09-21T02:43:40.945" v="448" actId="47"/>
        <pc:sldMkLst>
          <pc:docMk/>
          <pc:sldMk cId="3935372846" sldId="731"/>
        </pc:sldMkLst>
      </pc:sldChg>
      <pc:sldChg chg="del">
        <pc:chgData name="Elias Aydi" userId="b7604727aa301a45" providerId="LiveId" clId="{3557AFE0-69DC-491D-BA0C-37C9E1B5ABE0}" dt="2023-09-22T13:16:45.155" v="1212" actId="47"/>
        <pc:sldMkLst>
          <pc:docMk/>
          <pc:sldMk cId="4286858070" sldId="732"/>
        </pc:sldMkLst>
      </pc:sldChg>
      <pc:sldChg chg="modSp mod">
        <pc:chgData name="Elias Aydi" userId="b7604727aa301a45" providerId="LiveId" clId="{3557AFE0-69DC-491D-BA0C-37C9E1B5ABE0}" dt="2023-09-22T12:52:29.604" v="1193" actId="20577"/>
        <pc:sldMkLst>
          <pc:docMk/>
          <pc:sldMk cId="1676103697" sldId="733"/>
        </pc:sldMkLst>
        <pc:spChg chg="mod">
          <ac:chgData name="Elias Aydi" userId="b7604727aa301a45" providerId="LiveId" clId="{3557AFE0-69DC-491D-BA0C-37C9E1B5ABE0}" dt="2023-09-22T12:52:29.604" v="1193" actId="20577"/>
          <ac:spMkLst>
            <pc:docMk/>
            <pc:sldMk cId="1676103697" sldId="733"/>
            <ac:spMk id="2" creationId="{EC1E6174-8EA2-4867-B26A-A5B087A2E746}"/>
          </ac:spMkLst>
        </pc:spChg>
      </pc:sldChg>
      <pc:sldChg chg="addSp delSp modSp mod">
        <pc:chgData name="Elias Aydi" userId="b7604727aa301a45" providerId="LiveId" clId="{3557AFE0-69DC-491D-BA0C-37C9E1B5ABE0}" dt="2023-09-21T03:04:46.553" v="680" actId="1076"/>
        <pc:sldMkLst>
          <pc:docMk/>
          <pc:sldMk cId="2496962696" sldId="734"/>
        </pc:sldMkLst>
        <pc:spChg chg="mod">
          <ac:chgData name="Elias Aydi" userId="b7604727aa301a45" providerId="LiveId" clId="{3557AFE0-69DC-491D-BA0C-37C9E1B5ABE0}" dt="2023-09-21T03:04:46.553" v="680" actId="1076"/>
          <ac:spMkLst>
            <pc:docMk/>
            <pc:sldMk cId="2496962696" sldId="734"/>
            <ac:spMk id="4" creationId="{B11FAD30-9260-4C0C-9FB8-C3F67DF2221A}"/>
          </ac:spMkLst>
        </pc:spChg>
        <pc:picChg chg="add del mod">
          <ac:chgData name="Elias Aydi" userId="b7604727aa301a45" providerId="LiveId" clId="{3557AFE0-69DC-491D-BA0C-37C9E1B5ABE0}" dt="2023-09-20T21:37:32.260" v="330"/>
          <ac:picMkLst>
            <pc:docMk/>
            <pc:sldMk cId="2496962696" sldId="734"/>
            <ac:picMk id="3" creationId="{BB24FC34-0873-97BE-D6F0-2B5637134BCC}"/>
          </ac:picMkLst>
        </pc:picChg>
      </pc:sldChg>
      <pc:sldChg chg="del ord">
        <pc:chgData name="Elias Aydi" userId="b7604727aa301a45" providerId="LiveId" clId="{3557AFE0-69DC-491D-BA0C-37C9E1B5ABE0}" dt="2023-09-20T21:37:47.651" v="331" actId="2696"/>
        <pc:sldMkLst>
          <pc:docMk/>
          <pc:sldMk cId="1199020862" sldId="736"/>
        </pc:sldMkLst>
      </pc:sldChg>
      <pc:sldChg chg="modSp add mod">
        <pc:chgData name="Elias Aydi" userId="b7604727aa301a45" providerId="LiveId" clId="{3557AFE0-69DC-491D-BA0C-37C9E1B5ABE0}" dt="2023-09-22T12:50:45.318" v="1147" actId="20577"/>
        <pc:sldMkLst>
          <pc:docMk/>
          <pc:sldMk cId="2482555298" sldId="736"/>
        </pc:sldMkLst>
        <pc:spChg chg="mod">
          <ac:chgData name="Elias Aydi" userId="b7604727aa301a45" providerId="LiveId" clId="{3557AFE0-69DC-491D-BA0C-37C9E1B5ABE0}" dt="2023-09-22T12:50:45.318" v="1147" actId="20577"/>
          <ac:spMkLst>
            <pc:docMk/>
            <pc:sldMk cId="2482555298" sldId="736"/>
            <ac:spMk id="2" creationId="{EC1E6174-8EA2-4867-B26A-A5B087A2E746}"/>
          </ac:spMkLst>
        </pc:spChg>
        <pc:spChg chg="mod">
          <ac:chgData name="Elias Aydi" userId="b7604727aa301a45" providerId="LiveId" clId="{3557AFE0-69DC-491D-BA0C-37C9E1B5ABE0}" dt="2023-09-21T02:42:08.076" v="375"/>
          <ac:spMkLst>
            <pc:docMk/>
            <pc:sldMk cId="2482555298" sldId="736"/>
            <ac:spMk id="4" creationId="{B11FAD30-9260-4C0C-9FB8-C3F67DF2221A}"/>
          </ac:spMkLst>
        </pc:spChg>
      </pc:sldChg>
      <pc:sldChg chg="modSp add mod">
        <pc:chgData name="Elias Aydi" userId="b7604727aa301a45" providerId="LiveId" clId="{3557AFE0-69DC-491D-BA0C-37C9E1B5ABE0}" dt="2023-09-22T12:50:50.221" v="1149" actId="20577"/>
        <pc:sldMkLst>
          <pc:docMk/>
          <pc:sldMk cId="2528059116" sldId="739"/>
        </pc:sldMkLst>
        <pc:spChg chg="mod">
          <ac:chgData name="Elias Aydi" userId="b7604727aa301a45" providerId="LiveId" clId="{3557AFE0-69DC-491D-BA0C-37C9E1B5ABE0}" dt="2023-09-22T12:50:50.221" v="1149" actId="20577"/>
          <ac:spMkLst>
            <pc:docMk/>
            <pc:sldMk cId="2528059116" sldId="739"/>
            <ac:spMk id="2" creationId="{EC1E6174-8EA2-4867-B26A-A5B087A2E746}"/>
          </ac:spMkLst>
        </pc:spChg>
        <pc:spChg chg="mod">
          <ac:chgData name="Elias Aydi" userId="b7604727aa301a45" providerId="LiveId" clId="{3557AFE0-69DC-491D-BA0C-37C9E1B5ABE0}" dt="2023-09-21T02:42:16.345" v="376"/>
          <ac:spMkLst>
            <pc:docMk/>
            <pc:sldMk cId="2528059116" sldId="739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0T21:37:47.651" v="331" actId="2696"/>
        <pc:sldMkLst>
          <pc:docMk/>
          <pc:sldMk cId="3349392534" sldId="739"/>
        </pc:sldMkLst>
      </pc:sldChg>
      <pc:sldChg chg="del">
        <pc:chgData name="Elias Aydi" userId="b7604727aa301a45" providerId="LiveId" clId="{3557AFE0-69DC-491D-BA0C-37C9E1B5ABE0}" dt="2023-09-22T13:16:18.475" v="1204" actId="47"/>
        <pc:sldMkLst>
          <pc:docMk/>
          <pc:sldMk cId="3996039450" sldId="740"/>
        </pc:sldMkLst>
      </pc:sldChg>
      <pc:sldChg chg="del">
        <pc:chgData name="Elias Aydi" userId="b7604727aa301a45" providerId="LiveId" clId="{3557AFE0-69DC-491D-BA0C-37C9E1B5ABE0}" dt="2023-09-22T13:16:44.748" v="1211" actId="47"/>
        <pc:sldMkLst>
          <pc:docMk/>
          <pc:sldMk cId="3776890109" sldId="742"/>
        </pc:sldMkLst>
      </pc:sldChg>
      <pc:sldChg chg="modSp mod">
        <pc:chgData name="Elias Aydi" userId="b7604727aa301a45" providerId="LiveId" clId="{3557AFE0-69DC-491D-BA0C-37C9E1B5ABE0}" dt="2023-09-22T12:51:04.408" v="1155" actId="20577"/>
        <pc:sldMkLst>
          <pc:docMk/>
          <pc:sldMk cId="1486623870" sldId="744"/>
        </pc:sldMkLst>
        <pc:spChg chg="mod">
          <ac:chgData name="Elias Aydi" userId="b7604727aa301a45" providerId="LiveId" clId="{3557AFE0-69DC-491D-BA0C-37C9E1B5ABE0}" dt="2023-09-22T12:51:04.408" v="1155" actId="20577"/>
          <ac:spMkLst>
            <pc:docMk/>
            <pc:sldMk cId="1486623870" sldId="744"/>
            <ac:spMk id="2" creationId="{EC1E6174-8EA2-4867-B26A-A5B087A2E746}"/>
          </ac:spMkLst>
        </pc:spChg>
      </pc:sldChg>
      <pc:sldChg chg="modSp mod">
        <pc:chgData name="Elias Aydi" userId="b7604727aa301a45" providerId="LiveId" clId="{3557AFE0-69DC-491D-BA0C-37C9E1B5ABE0}" dt="2023-09-22T12:51:17.347" v="1160" actId="20577"/>
        <pc:sldMkLst>
          <pc:docMk/>
          <pc:sldMk cId="3451091183" sldId="745"/>
        </pc:sldMkLst>
        <pc:spChg chg="mod">
          <ac:chgData name="Elias Aydi" userId="b7604727aa301a45" providerId="LiveId" clId="{3557AFE0-69DC-491D-BA0C-37C9E1B5ABE0}" dt="2023-09-22T12:51:17.347" v="1160" actId="20577"/>
          <ac:spMkLst>
            <pc:docMk/>
            <pc:sldMk cId="3451091183" sldId="745"/>
            <ac:spMk id="2" creationId="{EC1E6174-8EA2-4867-B26A-A5B087A2E746}"/>
          </ac:spMkLst>
        </pc:spChg>
      </pc:sldChg>
      <pc:sldChg chg="modSp mod">
        <pc:chgData name="Elias Aydi" userId="b7604727aa301a45" providerId="LiveId" clId="{3557AFE0-69DC-491D-BA0C-37C9E1B5ABE0}" dt="2023-09-22T12:51:56.870" v="1179" actId="20577"/>
        <pc:sldMkLst>
          <pc:docMk/>
          <pc:sldMk cId="181760424" sldId="746"/>
        </pc:sldMkLst>
        <pc:spChg chg="mod">
          <ac:chgData name="Elias Aydi" userId="b7604727aa301a45" providerId="LiveId" clId="{3557AFE0-69DC-491D-BA0C-37C9E1B5ABE0}" dt="2023-09-22T12:51:56.870" v="1179" actId="20577"/>
          <ac:spMkLst>
            <pc:docMk/>
            <pc:sldMk cId="181760424" sldId="746"/>
            <ac:spMk id="2" creationId="{EC1E6174-8EA2-4867-B26A-A5B087A2E746}"/>
          </ac:spMkLst>
        </pc:spChg>
      </pc:sldChg>
      <pc:sldChg chg="modSp mod">
        <pc:chgData name="Elias Aydi" userId="b7604727aa301a45" providerId="LiveId" clId="{3557AFE0-69DC-491D-BA0C-37C9E1B5ABE0}" dt="2023-09-22T12:51:00.163" v="1153" actId="20577"/>
        <pc:sldMkLst>
          <pc:docMk/>
          <pc:sldMk cId="3841149695" sldId="747"/>
        </pc:sldMkLst>
        <pc:spChg chg="mod">
          <ac:chgData name="Elias Aydi" userId="b7604727aa301a45" providerId="LiveId" clId="{3557AFE0-69DC-491D-BA0C-37C9E1B5ABE0}" dt="2023-09-22T12:51:00.163" v="1153" actId="20577"/>
          <ac:spMkLst>
            <pc:docMk/>
            <pc:sldMk cId="3841149695" sldId="747"/>
            <ac:spMk id="2" creationId="{EC1E6174-8EA2-4867-B26A-A5B087A2E746}"/>
          </ac:spMkLst>
        </pc:spChg>
      </pc:sldChg>
      <pc:sldChg chg="modSp mod">
        <pc:chgData name="Elias Aydi" userId="b7604727aa301a45" providerId="LiveId" clId="{3557AFE0-69DC-491D-BA0C-37C9E1B5ABE0}" dt="2023-09-22T12:52:00.637" v="1181" actId="20577"/>
        <pc:sldMkLst>
          <pc:docMk/>
          <pc:sldMk cId="2807032410" sldId="748"/>
        </pc:sldMkLst>
        <pc:spChg chg="mod">
          <ac:chgData name="Elias Aydi" userId="b7604727aa301a45" providerId="LiveId" clId="{3557AFE0-69DC-491D-BA0C-37C9E1B5ABE0}" dt="2023-09-22T12:52:00.637" v="1181" actId="20577"/>
          <ac:spMkLst>
            <pc:docMk/>
            <pc:sldMk cId="2807032410" sldId="748"/>
            <ac:spMk id="2" creationId="{EC1E6174-8EA2-4867-B26A-A5B087A2E746}"/>
          </ac:spMkLst>
        </pc:spChg>
      </pc:sldChg>
      <pc:sldChg chg="modSp mod">
        <pc:chgData name="Elias Aydi" userId="b7604727aa301a45" providerId="LiveId" clId="{3557AFE0-69DC-491D-BA0C-37C9E1B5ABE0}" dt="2023-09-22T12:52:04.743" v="1183" actId="20577"/>
        <pc:sldMkLst>
          <pc:docMk/>
          <pc:sldMk cId="2336807758" sldId="749"/>
        </pc:sldMkLst>
        <pc:spChg chg="mod">
          <ac:chgData name="Elias Aydi" userId="b7604727aa301a45" providerId="LiveId" clId="{3557AFE0-69DC-491D-BA0C-37C9E1B5ABE0}" dt="2023-09-22T12:52:04.743" v="1183" actId="20577"/>
          <ac:spMkLst>
            <pc:docMk/>
            <pc:sldMk cId="2336807758" sldId="749"/>
            <ac:spMk id="2" creationId="{EC1E6174-8EA2-4867-B26A-A5B087A2E746}"/>
          </ac:spMkLst>
        </pc:spChg>
      </pc:sldChg>
      <pc:sldChg chg="del">
        <pc:chgData name="Elias Aydi" userId="b7604727aa301a45" providerId="LiveId" clId="{3557AFE0-69DC-491D-BA0C-37C9E1B5ABE0}" dt="2023-09-22T13:16:11.693" v="1200" actId="47"/>
        <pc:sldMkLst>
          <pc:docMk/>
          <pc:sldMk cId="3921085292" sldId="751"/>
        </pc:sldMkLst>
      </pc:sldChg>
      <pc:sldChg chg="del">
        <pc:chgData name="Elias Aydi" userId="b7604727aa301a45" providerId="LiveId" clId="{3557AFE0-69DC-491D-BA0C-37C9E1B5ABE0}" dt="2023-09-22T12:46:37.984" v="1097" actId="47"/>
        <pc:sldMkLst>
          <pc:docMk/>
          <pc:sldMk cId="1900350621" sldId="752"/>
        </pc:sldMkLst>
      </pc:sldChg>
      <pc:sldChg chg="addSp modSp mod">
        <pc:chgData name="Elias Aydi" userId="b7604727aa301a45" providerId="LiveId" clId="{3557AFE0-69DC-491D-BA0C-37C9E1B5ABE0}" dt="2023-09-22T12:51:52.590" v="1177" actId="20577"/>
        <pc:sldMkLst>
          <pc:docMk/>
          <pc:sldMk cId="4021960883" sldId="753"/>
        </pc:sldMkLst>
        <pc:spChg chg="mod">
          <ac:chgData name="Elias Aydi" userId="b7604727aa301a45" providerId="LiveId" clId="{3557AFE0-69DC-491D-BA0C-37C9E1B5ABE0}" dt="2023-09-22T12:51:52.590" v="1177" actId="20577"/>
          <ac:spMkLst>
            <pc:docMk/>
            <pc:sldMk cId="4021960883" sldId="753"/>
            <ac:spMk id="2" creationId="{EC1E6174-8EA2-4867-B26A-A5B087A2E746}"/>
          </ac:spMkLst>
        </pc:spChg>
        <pc:cxnChg chg="add mod">
          <ac:chgData name="Elias Aydi" userId="b7604727aa301a45" providerId="LiveId" clId="{3557AFE0-69DC-491D-BA0C-37C9E1B5ABE0}" dt="2023-09-22T12:46:19.428" v="1080" actId="14100"/>
          <ac:cxnSpMkLst>
            <pc:docMk/>
            <pc:sldMk cId="4021960883" sldId="753"/>
            <ac:cxnSpMk id="19" creationId="{B0154D4B-E82D-F2B6-AD07-777B60539E66}"/>
          </ac:cxnSpMkLst>
        </pc:cxnChg>
        <pc:cxnChg chg="add mod">
          <ac:chgData name="Elias Aydi" userId="b7604727aa301a45" providerId="LiveId" clId="{3557AFE0-69DC-491D-BA0C-37C9E1B5ABE0}" dt="2023-09-22T12:46:36.141" v="1096" actId="1036"/>
          <ac:cxnSpMkLst>
            <pc:docMk/>
            <pc:sldMk cId="4021960883" sldId="753"/>
            <ac:cxnSpMk id="21" creationId="{4D6CFAA3-DB54-A2C4-72F4-394C63E0D389}"/>
          </ac:cxnSpMkLst>
        </pc:cxnChg>
      </pc:sldChg>
      <pc:sldChg chg="addSp modSp del mod">
        <pc:chgData name="Elias Aydi" userId="b7604727aa301a45" providerId="LiveId" clId="{3557AFE0-69DC-491D-BA0C-37C9E1B5ABE0}" dt="2023-09-22T12:47:03.412" v="1098" actId="47"/>
        <pc:sldMkLst>
          <pc:docMk/>
          <pc:sldMk cId="728485775" sldId="754"/>
        </pc:sldMkLst>
        <pc:spChg chg="mod">
          <ac:chgData name="Elias Aydi" userId="b7604727aa301a45" providerId="LiveId" clId="{3557AFE0-69DC-491D-BA0C-37C9E1B5ABE0}" dt="2023-09-20T14:59:55.478" v="74" actId="1076"/>
          <ac:spMkLst>
            <pc:docMk/>
            <pc:sldMk cId="728485775" sldId="754"/>
            <ac:spMk id="3" creationId="{22FC64DF-F261-A8FA-F2A3-82E05019FD98}"/>
          </ac:spMkLst>
        </pc:spChg>
        <pc:picChg chg="add mod">
          <ac:chgData name="Elias Aydi" userId="b7604727aa301a45" providerId="LiveId" clId="{3557AFE0-69DC-491D-BA0C-37C9E1B5ABE0}" dt="2023-09-20T15:00:00.689" v="76" actId="1076"/>
          <ac:picMkLst>
            <pc:docMk/>
            <pc:sldMk cId="728485775" sldId="754"/>
            <ac:picMk id="6" creationId="{E991FAB2-68B8-2AFE-B2A9-CA5B10B77296}"/>
          </ac:picMkLst>
        </pc:picChg>
        <pc:picChg chg="mod">
          <ac:chgData name="Elias Aydi" userId="b7604727aa301a45" providerId="LiveId" clId="{3557AFE0-69DC-491D-BA0C-37C9E1B5ABE0}" dt="2023-09-20T14:59:47.858" v="72" actId="1076"/>
          <ac:picMkLst>
            <pc:docMk/>
            <pc:sldMk cId="728485775" sldId="754"/>
            <ac:picMk id="9" creationId="{ACD7CA24-429F-445A-78C1-B06F61FEC38A}"/>
          </ac:picMkLst>
        </pc:picChg>
      </pc:sldChg>
      <pc:sldChg chg="addSp modSp del mod">
        <pc:chgData name="Elias Aydi" userId="b7604727aa301a45" providerId="LiveId" clId="{3557AFE0-69DC-491D-BA0C-37C9E1B5ABE0}" dt="2023-09-22T12:47:03.412" v="1098" actId="47"/>
        <pc:sldMkLst>
          <pc:docMk/>
          <pc:sldMk cId="3605469525" sldId="755"/>
        </pc:sldMkLst>
        <pc:spChg chg="mod ord">
          <ac:chgData name="Elias Aydi" userId="b7604727aa301a45" providerId="LiveId" clId="{3557AFE0-69DC-491D-BA0C-37C9E1B5ABE0}" dt="2023-09-20T15:01:32.445" v="84" actId="166"/>
          <ac:spMkLst>
            <pc:docMk/>
            <pc:sldMk cId="3605469525" sldId="755"/>
            <ac:spMk id="3" creationId="{22FC64DF-F261-A8FA-F2A3-82E05019FD98}"/>
          </ac:spMkLst>
        </pc:spChg>
        <pc:picChg chg="add mod">
          <ac:chgData name="Elias Aydi" userId="b7604727aa301a45" providerId="LiveId" clId="{3557AFE0-69DC-491D-BA0C-37C9E1B5ABE0}" dt="2023-09-20T15:01:35.512" v="85" actId="1076"/>
          <ac:picMkLst>
            <pc:docMk/>
            <pc:sldMk cId="3605469525" sldId="755"/>
            <ac:picMk id="6" creationId="{3140CD67-150F-600D-D7A6-24CB7FCB4B23}"/>
          </ac:picMkLst>
        </pc:picChg>
      </pc:sldChg>
      <pc:sldChg chg="addSp modSp mod">
        <pc:chgData name="Elias Aydi" userId="b7604727aa301a45" providerId="LiveId" clId="{3557AFE0-69DC-491D-BA0C-37C9E1B5ABE0}" dt="2023-09-22T12:52:09.061" v="1185" actId="20577"/>
        <pc:sldMkLst>
          <pc:docMk/>
          <pc:sldMk cId="681490648" sldId="756"/>
        </pc:sldMkLst>
        <pc:spChg chg="mod">
          <ac:chgData name="Elias Aydi" userId="b7604727aa301a45" providerId="LiveId" clId="{3557AFE0-69DC-491D-BA0C-37C9E1B5ABE0}" dt="2023-09-22T12:52:09.061" v="1185" actId="20577"/>
          <ac:spMkLst>
            <pc:docMk/>
            <pc:sldMk cId="681490648" sldId="756"/>
            <ac:spMk id="2" creationId="{EC1E6174-8EA2-4867-B26A-A5B087A2E746}"/>
          </ac:spMkLst>
        </pc:spChg>
        <pc:picChg chg="mod">
          <ac:chgData name="Elias Aydi" userId="b7604727aa301a45" providerId="LiveId" clId="{3557AFE0-69DC-491D-BA0C-37C9E1B5ABE0}" dt="2023-09-20T15:00:30.168" v="78" actId="1076"/>
          <ac:picMkLst>
            <pc:docMk/>
            <pc:sldMk cId="681490648" sldId="756"/>
            <ac:picMk id="22" creationId="{82E7F867-F775-4F36-B089-55C788C40E00}"/>
          </ac:picMkLst>
        </pc:picChg>
        <pc:cxnChg chg="add mod">
          <ac:chgData name="Elias Aydi" userId="b7604727aa301a45" providerId="LiveId" clId="{3557AFE0-69DC-491D-BA0C-37C9E1B5ABE0}" dt="2023-09-22T12:47:35.708" v="1104" actId="14100"/>
          <ac:cxnSpMkLst>
            <pc:docMk/>
            <pc:sldMk cId="681490648" sldId="756"/>
            <ac:cxnSpMk id="6" creationId="{FD849A71-81BB-4EEA-8E8A-2B55B8B6DE9D}"/>
          </ac:cxnSpMkLst>
        </pc:cxnChg>
      </pc:sldChg>
      <pc:sldChg chg="del">
        <pc:chgData name="Elias Aydi" userId="b7604727aa301a45" providerId="LiveId" clId="{3557AFE0-69DC-491D-BA0C-37C9E1B5ABE0}" dt="2023-09-22T12:47:38.601" v="1105" actId="47"/>
        <pc:sldMkLst>
          <pc:docMk/>
          <pc:sldMk cId="1565661682" sldId="757"/>
        </pc:sldMkLst>
      </pc:sldChg>
      <pc:sldChg chg="del">
        <pc:chgData name="Elias Aydi" userId="b7604727aa301a45" providerId="LiveId" clId="{3557AFE0-69DC-491D-BA0C-37C9E1B5ABE0}" dt="2023-09-22T13:16:12.150" v="1201" actId="47"/>
        <pc:sldMkLst>
          <pc:docMk/>
          <pc:sldMk cId="1330199014" sldId="758"/>
        </pc:sldMkLst>
      </pc:sldChg>
      <pc:sldChg chg="modSp add mod">
        <pc:chgData name="Elias Aydi" userId="b7604727aa301a45" providerId="LiveId" clId="{3557AFE0-69DC-491D-BA0C-37C9E1B5ABE0}" dt="2023-09-22T12:50:30.270" v="1141" actId="20577"/>
        <pc:sldMkLst>
          <pc:docMk/>
          <pc:sldMk cId="2995732411" sldId="759"/>
        </pc:sldMkLst>
        <pc:spChg chg="mod">
          <ac:chgData name="Elias Aydi" userId="b7604727aa301a45" providerId="LiveId" clId="{3557AFE0-69DC-491D-BA0C-37C9E1B5ABE0}" dt="2023-09-22T12:50:30.270" v="1141" actId="20577"/>
          <ac:spMkLst>
            <pc:docMk/>
            <pc:sldMk cId="2995732411" sldId="759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02:41:52.256" v="372" actId="20577"/>
          <ac:spMkLst>
            <pc:docMk/>
            <pc:sldMk cId="2995732411" sldId="759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0T21:37:47.651" v="331" actId="2696"/>
        <pc:sldMkLst>
          <pc:docMk/>
          <pc:sldMk cId="3931451793" sldId="759"/>
        </pc:sldMkLst>
      </pc:sldChg>
      <pc:sldChg chg="del">
        <pc:chgData name="Elias Aydi" userId="b7604727aa301a45" providerId="LiveId" clId="{3557AFE0-69DC-491D-BA0C-37C9E1B5ABE0}" dt="2023-09-20T21:37:47.651" v="331" actId="2696"/>
        <pc:sldMkLst>
          <pc:docMk/>
          <pc:sldMk cId="1497427835" sldId="760"/>
        </pc:sldMkLst>
      </pc:sldChg>
      <pc:sldChg chg="modSp add mod">
        <pc:chgData name="Elias Aydi" userId="b7604727aa301a45" providerId="LiveId" clId="{3557AFE0-69DC-491D-BA0C-37C9E1B5ABE0}" dt="2023-09-22T12:50:36.063" v="1143" actId="20577"/>
        <pc:sldMkLst>
          <pc:docMk/>
          <pc:sldMk cId="4167582969" sldId="760"/>
        </pc:sldMkLst>
        <pc:spChg chg="mod">
          <ac:chgData name="Elias Aydi" userId="b7604727aa301a45" providerId="LiveId" clId="{3557AFE0-69DC-491D-BA0C-37C9E1B5ABE0}" dt="2023-09-22T12:50:36.063" v="1143" actId="20577"/>
          <ac:spMkLst>
            <pc:docMk/>
            <pc:sldMk cId="4167582969" sldId="760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02:42:00.347" v="373"/>
          <ac:spMkLst>
            <pc:docMk/>
            <pc:sldMk cId="4167582969" sldId="760"/>
            <ac:spMk id="4" creationId="{B11FAD30-9260-4C0C-9FB8-C3F67DF2221A}"/>
          </ac:spMkLst>
        </pc:spChg>
      </pc:sldChg>
      <pc:sldChg chg="modSp add mod">
        <pc:chgData name="Elias Aydi" userId="b7604727aa301a45" providerId="LiveId" clId="{3557AFE0-69DC-491D-BA0C-37C9E1B5ABE0}" dt="2023-09-22T12:50:41.227" v="1145" actId="20577"/>
        <pc:sldMkLst>
          <pc:docMk/>
          <pc:sldMk cId="3356503491" sldId="761"/>
        </pc:sldMkLst>
        <pc:spChg chg="mod">
          <ac:chgData name="Elias Aydi" userId="b7604727aa301a45" providerId="LiveId" clId="{3557AFE0-69DC-491D-BA0C-37C9E1B5ABE0}" dt="2023-09-22T12:50:41.227" v="1145" actId="20577"/>
          <ac:spMkLst>
            <pc:docMk/>
            <pc:sldMk cId="3356503491" sldId="761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02:42:04.712" v="374"/>
          <ac:spMkLst>
            <pc:docMk/>
            <pc:sldMk cId="3356503491" sldId="761"/>
            <ac:spMk id="4" creationId="{B11FAD30-9260-4C0C-9FB8-C3F67DF2221A}"/>
          </ac:spMkLst>
        </pc:spChg>
      </pc:sldChg>
      <pc:sldChg chg="del">
        <pc:chgData name="Elias Aydi" userId="b7604727aa301a45" providerId="LiveId" clId="{3557AFE0-69DC-491D-BA0C-37C9E1B5ABE0}" dt="2023-09-20T21:37:47.651" v="331" actId="2696"/>
        <pc:sldMkLst>
          <pc:docMk/>
          <pc:sldMk cId="3596720730" sldId="761"/>
        </pc:sldMkLst>
      </pc:sldChg>
      <pc:sldChg chg="modSp mod">
        <pc:chgData name="Elias Aydi" userId="b7604727aa301a45" providerId="LiveId" clId="{3557AFE0-69DC-491D-BA0C-37C9E1B5ABE0}" dt="2023-09-22T12:52:25.125" v="1191" actId="20577"/>
        <pc:sldMkLst>
          <pc:docMk/>
          <pc:sldMk cId="2354528010" sldId="762"/>
        </pc:sldMkLst>
        <pc:spChg chg="mod">
          <ac:chgData name="Elias Aydi" userId="b7604727aa301a45" providerId="LiveId" clId="{3557AFE0-69DC-491D-BA0C-37C9E1B5ABE0}" dt="2023-09-22T12:52:25.125" v="1191" actId="20577"/>
          <ac:spMkLst>
            <pc:docMk/>
            <pc:sldMk cId="2354528010" sldId="762"/>
            <ac:spMk id="2" creationId="{4A45B323-A5A2-4E12-B368-D6720FA18313}"/>
          </ac:spMkLst>
        </pc:spChg>
      </pc:sldChg>
      <pc:sldChg chg="del">
        <pc:chgData name="Elias Aydi" userId="b7604727aa301a45" providerId="LiveId" clId="{3557AFE0-69DC-491D-BA0C-37C9E1B5ABE0}" dt="2023-09-22T13:16:14.999" v="1202" actId="47"/>
        <pc:sldMkLst>
          <pc:docMk/>
          <pc:sldMk cId="2378875578" sldId="763"/>
        </pc:sldMkLst>
      </pc:sldChg>
      <pc:sldChg chg="modSp mod ord">
        <pc:chgData name="Elias Aydi" userId="b7604727aa301a45" providerId="LiveId" clId="{3557AFE0-69DC-491D-BA0C-37C9E1B5ABE0}" dt="2023-09-22T12:51:40.575" v="1173" actId="20577"/>
        <pc:sldMkLst>
          <pc:docMk/>
          <pc:sldMk cId="899527718" sldId="765"/>
        </pc:sldMkLst>
        <pc:spChg chg="mod">
          <ac:chgData name="Elias Aydi" userId="b7604727aa301a45" providerId="LiveId" clId="{3557AFE0-69DC-491D-BA0C-37C9E1B5ABE0}" dt="2023-09-22T12:51:40.575" v="1173" actId="20577"/>
          <ac:spMkLst>
            <pc:docMk/>
            <pc:sldMk cId="899527718" sldId="765"/>
            <ac:spMk id="2" creationId="{EC1E6174-8EA2-4867-B26A-A5B087A2E746}"/>
          </ac:spMkLst>
        </pc:spChg>
      </pc:sldChg>
      <pc:sldChg chg="del">
        <pc:chgData name="Elias Aydi" userId="b7604727aa301a45" providerId="LiveId" clId="{3557AFE0-69DC-491D-BA0C-37C9E1B5ABE0}" dt="2023-09-22T13:18:35.461" v="1265" actId="47"/>
        <pc:sldMkLst>
          <pc:docMk/>
          <pc:sldMk cId="2128596434" sldId="766"/>
        </pc:sldMkLst>
      </pc:sldChg>
      <pc:sldChg chg="del">
        <pc:chgData name="Elias Aydi" userId="b7604727aa301a45" providerId="LiveId" clId="{3557AFE0-69DC-491D-BA0C-37C9E1B5ABE0}" dt="2023-09-22T13:18:35.899" v="1266" actId="47"/>
        <pc:sldMkLst>
          <pc:docMk/>
          <pc:sldMk cId="3731985258" sldId="767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3571190966" sldId="768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3672972018" sldId="768"/>
        </pc:sldMkLst>
      </pc:sldChg>
      <pc:sldChg chg="del">
        <pc:chgData name="Elias Aydi" userId="b7604727aa301a45" providerId="LiveId" clId="{3557AFE0-69DC-491D-BA0C-37C9E1B5ABE0}" dt="2023-09-20T15:21:09.229" v="156" actId="47"/>
        <pc:sldMkLst>
          <pc:docMk/>
          <pc:sldMk cId="1808644009" sldId="769"/>
        </pc:sldMkLst>
      </pc:sldChg>
      <pc:sldChg chg="delSp add del mod">
        <pc:chgData name="Elias Aydi" userId="b7604727aa301a45" providerId="LiveId" clId="{3557AFE0-69DC-491D-BA0C-37C9E1B5ABE0}" dt="2023-09-20T21:22:29.857" v="296" actId="2696"/>
        <pc:sldMkLst>
          <pc:docMk/>
          <pc:sldMk cId="484087590" sldId="770"/>
        </pc:sldMkLst>
        <pc:spChg chg="del">
          <ac:chgData name="Elias Aydi" userId="b7604727aa301a45" providerId="LiveId" clId="{3557AFE0-69DC-491D-BA0C-37C9E1B5ABE0}" dt="2023-09-20T14:57:01.048" v="43" actId="478"/>
          <ac:spMkLst>
            <pc:docMk/>
            <pc:sldMk cId="484087590" sldId="770"/>
            <ac:spMk id="17" creationId="{218B32B0-D8D9-475B-AE3D-E9D4BF12BF99}"/>
          </ac:spMkLst>
        </pc:spChg>
        <pc:picChg chg="del">
          <ac:chgData name="Elias Aydi" userId="b7604727aa301a45" providerId="LiveId" clId="{3557AFE0-69DC-491D-BA0C-37C9E1B5ABE0}" dt="2023-09-20T14:57:01.048" v="43" actId="478"/>
          <ac:picMkLst>
            <pc:docMk/>
            <pc:sldMk cId="484087590" sldId="770"/>
            <ac:picMk id="18" creationId="{C1E5BE45-71E5-4A63-AA8F-F22630C4E894}"/>
          </ac:picMkLst>
        </pc:picChg>
        <pc:cxnChg chg="del">
          <ac:chgData name="Elias Aydi" userId="b7604727aa301a45" providerId="LiveId" clId="{3557AFE0-69DC-491D-BA0C-37C9E1B5ABE0}" dt="2023-09-20T14:57:01.048" v="43" actId="478"/>
          <ac:cxnSpMkLst>
            <pc:docMk/>
            <pc:sldMk cId="484087590" sldId="770"/>
            <ac:cxnSpMk id="16" creationId="{D4140A28-A715-45F2-918C-4736B1A7A987}"/>
          </ac:cxnSpMkLst>
        </pc:cxnChg>
      </pc:sldChg>
      <pc:sldChg chg="add del">
        <pc:chgData name="Elias Aydi" userId="b7604727aa301a45" providerId="LiveId" clId="{3557AFE0-69DC-491D-BA0C-37C9E1B5ABE0}" dt="2023-09-20T21:22:58.341" v="300" actId="2696"/>
        <pc:sldMkLst>
          <pc:docMk/>
          <pc:sldMk cId="1918312404" sldId="770"/>
        </pc:sldMkLst>
      </pc:sldChg>
      <pc:sldChg chg="add del">
        <pc:chgData name="Elias Aydi" userId="b7604727aa301a45" providerId="LiveId" clId="{3557AFE0-69DC-491D-BA0C-37C9E1B5ABE0}" dt="2023-09-20T21:22:54.085" v="298" actId="2696"/>
        <pc:sldMkLst>
          <pc:docMk/>
          <pc:sldMk cId="2764236028" sldId="770"/>
        </pc:sldMkLst>
      </pc:sldChg>
      <pc:sldChg chg="add del">
        <pc:chgData name="Elias Aydi" userId="b7604727aa301a45" providerId="LiveId" clId="{3557AFE0-69DC-491D-BA0C-37C9E1B5ABE0}" dt="2023-09-22T13:18:45.043" v="1272" actId="47"/>
        <pc:sldMkLst>
          <pc:docMk/>
          <pc:sldMk cId="2852691324" sldId="770"/>
        </pc:sldMkLst>
      </pc:sldChg>
      <pc:sldChg chg="add del">
        <pc:chgData name="Elias Aydi" userId="b7604727aa301a45" providerId="LiveId" clId="{3557AFE0-69DC-491D-BA0C-37C9E1B5ABE0}" dt="2023-09-20T21:22:29.857" v="296" actId="2696"/>
        <pc:sldMkLst>
          <pc:docMk/>
          <pc:sldMk cId="1960407184" sldId="771"/>
        </pc:sldMkLst>
      </pc:sldChg>
      <pc:sldChg chg="add del">
        <pc:chgData name="Elias Aydi" userId="b7604727aa301a45" providerId="LiveId" clId="{3557AFE0-69DC-491D-BA0C-37C9E1B5ABE0}" dt="2023-09-22T13:18:45.595" v="1273" actId="47"/>
        <pc:sldMkLst>
          <pc:docMk/>
          <pc:sldMk cId="2525567582" sldId="771"/>
        </pc:sldMkLst>
      </pc:sldChg>
      <pc:sldChg chg="add del">
        <pc:chgData name="Elias Aydi" userId="b7604727aa301a45" providerId="LiveId" clId="{3557AFE0-69DC-491D-BA0C-37C9E1B5ABE0}" dt="2023-09-20T21:22:58.341" v="300" actId="2696"/>
        <pc:sldMkLst>
          <pc:docMk/>
          <pc:sldMk cId="2867492200" sldId="771"/>
        </pc:sldMkLst>
      </pc:sldChg>
      <pc:sldChg chg="add del">
        <pc:chgData name="Elias Aydi" userId="b7604727aa301a45" providerId="LiveId" clId="{3557AFE0-69DC-491D-BA0C-37C9E1B5ABE0}" dt="2023-09-20T21:22:54.085" v="298" actId="2696"/>
        <pc:sldMkLst>
          <pc:docMk/>
          <pc:sldMk cId="3650041611" sldId="771"/>
        </pc:sldMkLst>
      </pc:sldChg>
      <pc:sldChg chg="modSp add del mod">
        <pc:chgData name="Elias Aydi" userId="b7604727aa301a45" providerId="LiveId" clId="{3557AFE0-69DC-491D-BA0C-37C9E1B5ABE0}" dt="2023-09-20T21:25:22.403" v="306" actId="47"/>
        <pc:sldMkLst>
          <pc:docMk/>
          <pc:sldMk cId="1787871406" sldId="772"/>
        </pc:sldMkLst>
        <pc:spChg chg="mod">
          <ac:chgData name="Elias Aydi" userId="b7604727aa301a45" providerId="LiveId" clId="{3557AFE0-69DC-491D-BA0C-37C9E1B5ABE0}" dt="2023-09-20T14:58:07.313" v="68" actId="20577"/>
          <ac:spMkLst>
            <pc:docMk/>
            <pc:sldMk cId="1787871406" sldId="772"/>
            <ac:spMk id="4" creationId="{B11FAD30-9260-4C0C-9FB8-C3F67DF2221A}"/>
          </ac:spMkLst>
        </pc:spChg>
      </pc:sldChg>
      <pc:sldChg chg="add del">
        <pc:chgData name="Elias Aydi" userId="b7604727aa301a45" providerId="LiveId" clId="{3557AFE0-69DC-491D-BA0C-37C9E1B5ABE0}" dt="2023-09-20T21:25:25.084" v="307" actId="47"/>
        <pc:sldMkLst>
          <pc:docMk/>
          <pc:sldMk cId="76161055" sldId="773"/>
        </pc:sldMkLst>
      </pc:sldChg>
      <pc:sldChg chg="addSp delSp modSp add mod">
        <pc:chgData name="Elias Aydi" userId="b7604727aa301a45" providerId="LiveId" clId="{3557AFE0-69DC-491D-BA0C-37C9E1B5ABE0}" dt="2023-09-22T12:52:35.835" v="1195" actId="20577"/>
        <pc:sldMkLst>
          <pc:docMk/>
          <pc:sldMk cId="1677511865" sldId="774"/>
        </pc:sldMkLst>
        <pc:spChg chg="mod">
          <ac:chgData name="Elias Aydi" userId="b7604727aa301a45" providerId="LiveId" clId="{3557AFE0-69DC-491D-BA0C-37C9E1B5ABE0}" dt="2023-09-22T12:52:35.835" v="1195" actId="20577"/>
          <ac:spMkLst>
            <pc:docMk/>
            <pc:sldMk cId="1677511865" sldId="774"/>
            <ac:spMk id="2" creationId="{EC1E6174-8EA2-4867-B26A-A5B087A2E746}"/>
          </ac:spMkLst>
        </pc:spChg>
        <pc:spChg chg="mod">
          <ac:chgData name="Elias Aydi" userId="b7604727aa301a45" providerId="LiveId" clId="{3557AFE0-69DC-491D-BA0C-37C9E1B5ABE0}" dt="2023-09-20T16:09:46.144" v="190" actId="20577"/>
          <ac:spMkLst>
            <pc:docMk/>
            <pc:sldMk cId="1677511865" sldId="774"/>
            <ac:spMk id="4" creationId="{B11FAD30-9260-4C0C-9FB8-C3F67DF2221A}"/>
          </ac:spMkLst>
        </pc:spChg>
        <pc:spChg chg="del">
          <ac:chgData name="Elias Aydi" userId="b7604727aa301a45" providerId="LiveId" clId="{3557AFE0-69DC-491D-BA0C-37C9E1B5ABE0}" dt="2023-09-20T16:09:26.989" v="161" actId="478"/>
          <ac:spMkLst>
            <pc:docMk/>
            <pc:sldMk cId="1677511865" sldId="774"/>
            <ac:spMk id="6" creationId="{8EC2D608-40B6-84FE-8BF4-D70DA02C0E25}"/>
          </ac:spMkLst>
        </pc:spChg>
        <pc:spChg chg="add mod">
          <ac:chgData name="Elias Aydi" userId="b7604727aa301a45" providerId="LiveId" clId="{3557AFE0-69DC-491D-BA0C-37C9E1B5ABE0}" dt="2023-09-20T16:11:38.087" v="238" actId="1076"/>
          <ac:spMkLst>
            <pc:docMk/>
            <pc:sldMk cId="1677511865" sldId="774"/>
            <ac:spMk id="11" creationId="{E780E4FE-6DD8-A875-DC57-764A24C48A3B}"/>
          </ac:spMkLst>
        </pc:spChg>
        <pc:spChg chg="del">
          <ac:chgData name="Elias Aydi" userId="b7604727aa301a45" providerId="LiveId" clId="{3557AFE0-69DC-491D-BA0C-37C9E1B5ABE0}" dt="2023-09-20T16:09:23.961" v="159" actId="478"/>
          <ac:spMkLst>
            <pc:docMk/>
            <pc:sldMk cId="1677511865" sldId="774"/>
            <ac:spMk id="20" creationId="{63118530-C7D5-4CF8-B6A8-6264C55FA715}"/>
          </ac:spMkLst>
        </pc:spChg>
        <pc:spChg chg="add mod">
          <ac:chgData name="Elias Aydi" userId="b7604727aa301a45" providerId="LiveId" clId="{3557AFE0-69DC-491D-BA0C-37C9E1B5ABE0}" dt="2023-09-20T16:14:59.504" v="267" actId="20577"/>
          <ac:spMkLst>
            <pc:docMk/>
            <pc:sldMk cId="1677511865" sldId="774"/>
            <ac:spMk id="22" creationId="{E5FE8872-3926-A439-38BE-2667AC74DB38}"/>
          </ac:spMkLst>
        </pc:spChg>
        <pc:picChg chg="del">
          <ac:chgData name="Elias Aydi" userId="b7604727aa301a45" providerId="LiveId" clId="{3557AFE0-69DC-491D-BA0C-37C9E1B5ABE0}" dt="2023-09-20T16:09:25.005" v="160" actId="478"/>
          <ac:picMkLst>
            <pc:docMk/>
            <pc:sldMk cId="1677511865" sldId="774"/>
            <ac:picMk id="3" creationId="{6D175069-91D4-5FD4-1BA4-3A09750CE813}"/>
          </ac:picMkLst>
        </pc:picChg>
        <pc:picChg chg="del">
          <ac:chgData name="Elias Aydi" userId="b7604727aa301a45" providerId="LiveId" clId="{3557AFE0-69DC-491D-BA0C-37C9E1B5ABE0}" dt="2023-09-20T16:09:21.785" v="158" actId="478"/>
          <ac:picMkLst>
            <pc:docMk/>
            <pc:sldMk cId="1677511865" sldId="774"/>
            <ac:picMk id="5" creationId="{AAFD8201-F5FF-88CD-720A-1B4898AA85C3}"/>
          </ac:picMkLst>
        </pc:picChg>
        <pc:picChg chg="add mod">
          <ac:chgData name="Elias Aydi" userId="b7604727aa301a45" providerId="LiveId" clId="{3557AFE0-69DC-491D-BA0C-37C9E1B5ABE0}" dt="2023-09-20T16:11:40.359" v="239" actId="1076"/>
          <ac:picMkLst>
            <pc:docMk/>
            <pc:sldMk cId="1677511865" sldId="774"/>
            <ac:picMk id="10" creationId="{4591C69E-C093-B2B3-ECE9-852003ADAFBE}"/>
          </ac:picMkLst>
        </pc:picChg>
        <pc:picChg chg="add mod">
          <ac:chgData name="Elias Aydi" userId="b7604727aa301a45" providerId="LiveId" clId="{3557AFE0-69DC-491D-BA0C-37C9E1B5ABE0}" dt="2023-09-20T16:14:18.189" v="243" actId="1076"/>
          <ac:picMkLst>
            <pc:docMk/>
            <pc:sldMk cId="1677511865" sldId="774"/>
            <ac:picMk id="21" creationId="{F21903A6-A30D-C5D5-CC2C-3692B425F69C}"/>
          </ac:picMkLst>
        </pc:picChg>
      </pc:sldChg>
      <pc:sldChg chg="delSp modSp add mod">
        <pc:chgData name="Elias Aydi" userId="b7604727aa301a45" providerId="LiveId" clId="{3557AFE0-69DC-491D-BA0C-37C9E1B5ABE0}" dt="2023-09-21T14:03:10.153" v="842" actId="478"/>
        <pc:sldMkLst>
          <pc:docMk/>
          <pc:sldMk cId="161392241" sldId="775"/>
        </pc:sldMkLst>
        <pc:spChg chg="mod">
          <ac:chgData name="Elias Aydi" userId="b7604727aa301a45" providerId="LiveId" clId="{3557AFE0-69DC-491D-BA0C-37C9E1B5ABE0}" dt="2023-09-21T03:04:23.263" v="679" actId="20577"/>
          <ac:spMkLst>
            <pc:docMk/>
            <pc:sldMk cId="161392241" sldId="775"/>
            <ac:spMk id="4" creationId="{B11FAD30-9260-4C0C-9FB8-C3F67DF2221A}"/>
          </ac:spMkLst>
        </pc:spChg>
        <pc:picChg chg="del">
          <ac:chgData name="Elias Aydi" userId="b7604727aa301a45" providerId="LiveId" clId="{3557AFE0-69DC-491D-BA0C-37C9E1B5ABE0}" dt="2023-09-21T14:03:10.153" v="842" actId="478"/>
          <ac:picMkLst>
            <pc:docMk/>
            <pc:sldMk cId="161392241" sldId="775"/>
            <ac:picMk id="6" creationId="{360A6F74-0D6A-1CBE-593F-9F5BF2B74B0C}"/>
          </ac:picMkLst>
        </pc:picChg>
      </pc:sldChg>
      <pc:sldChg chg="addSp delSp modSp add del mod">
        <pc:chgData name="Elias Aydi" userId="b7604727aa301a45" providerId="LiveId" clId="{3557AFE0-69DC-491D-BA0C-37C9E1B5ABE0}" dt="2023-09-20T21:23:34.558" v="302" actId="2696"/>
        <pc:sldMkLst>
          <pc:docMk/>
          <pc:sldMk cId="194481373" sldId="775"/>
        </pc:sldMkLst>
        <pc:picChg chg="del">
          <ac:chgData name="Elias Aydi" userId="b7604727aa301a45" providerId="LiveId" clId="{3557AFE0-69DC-491D-BA0C-37C9E1B5ABE0}" dt="2023-09-20T16:32:18.408" v="271" actId="478"/>
          <ac:picMkLst>
            <pc:docMk/>
            <pc:sldMk cId="194481373" sldId="775"/>
            <ac:picMk id="5" creationId="{7B941420-4423-753A-85C4-59609C2364A3}"/>
          </ac:picMkLst>
        </pc:picChg>
        <pc:picChg chg="add mod">
          <ac:chgData name="Elias Aydi" userId="b7604727aa301a45" providerId="LiveId" clId="{3557AFE0-69DC-491D-BA0C-37C9E1B5ABE0}" dt="2023-09-20T16:32:58.475" v="279" actId="1076"/>
          <ac:picMkLst>
            <pc:docMk/>
            <pc:sldMk cId="194481373" sldId="775"/>
            <ac:picMk id="6" creationId="{360A6F74-0D6A-1CBE-593F-9F5BF2B74B0C}"/>
          </ac:picMkLst>
        </pc:picChg>
      </pc:sldChg>
      <pc:sldChg chg="add del">
        <pc:chgData name="Elias Aydi" userId="b7604727aa301a45" providerId="LiveId" clId="{3557AFE0-69DC-491D-BA0C-37C9E1B5ABE0}" dt="2023-09-20T16:31:59.090" v="269"/>
        <pc:sldMkLst>
          <pc:docMk/>
          <pc:sldMk cId="1574273173" sldId="775"/>
        </pc:sldMkLst>
      </pc:sldChg>
      <pc:sldChg chg="add del">
        <pc:chgData name="Elias Aydi" userId="b7604727aa301a45" providerId="LiveId" clId="{3557AFE0-69DC-491D-BA0C-37C9E1B5ABE0}" dt="2023-09-20T21:20:46.914" v="294"/>
        <pc:sldMkLst>
          <pc:docMk/>
          <pc:sldMk cId="1190986590" sldId="776"/>
        </pc:sldMkLst>
      </pc:sldChg>
      <pc:sldChg chg="addSp delSp modSp add del mod">
        <pc:chgData name="Elias Aydi" userId="b7604727aa301a45" providerId="LiveId" clId="{3557AFE0-69DC-491D-BA0C-37C9E1B5ABE0}" dt="2023-09-21T03:02:41.445" v="534"/>
        <pc:sldMkLst>
          <pc:docMk/>
          <pc:sldMk cId="1965398117" sldId="776"/>
        </pc:sldMkLst>
        <pc:spChg chg="mod">
          <ac:chgData name="Elias Aydi" userId="b7604727aa301a45" providerId="LiveId" clId="{3557AFE0-69DC-491D-BA0C-37C9E1B5ABE0}" dt="2023-09-21T03:02:41.445" v="534"/>
          <ac:spMkLst>
            <pc:docMk/>
            <pc:sldMk cId="1965398117" sldId="776"/>
            <ac:spMk id="4" creationId="{B11FAD30-9260-4C0C-9FB8-C3F67DF2221A}"/>
          </ac:spMkLst>
        </pc:spChg>
        <pc:picChg chg="add del">
          <ac:chgData name="Elias Aydi" userId="b7604727aa301a45" providerId="LiveId" clId="{3557AFE0-69DC-491D-BA0C-37C9E1B5ABE0}" dt="2023-09-20T16:37:36.186" v="284" actId="478"/>
          <ac:picMkLst>
            <pc:docMk/>
            <pc:sldMk cId="1965398117" sldId="776"/>
            <ac:picMk id="5" creationId="{7B941420-4423-753A-85C4-59609C2364A3}"/>
          </ac:picMkLst>
        </pc:picChg>
      </pc:sldChg>
      <pc:sldChg chg="add del">
        <pc:chgData name="Elias Aydi" userId="b7604727aa301a45" providerId="LiveId" clId="{3557AFE0-69DC-491D-BA0C-37C9E1B5ABE0}" dt="2023-09-20T16:38:57.774" v="287"/>
        <pc:sldMkLst>
          <pc:docMk/>
          <pc:sldMk cId="1835880017" sldId="777"/>
        </pc:sldMkLst>
      </pc:sldChg>
      <pc:sldChg chg="modSp add mod">
        <pc:chgData name="Elias Aydi" userId="b7604727aa301a45" providerId="LiveId" clId="{3557AFE0-69DC-491D-BA0C-37C9E1B5ABE0}" dt="2023-09-21T03:09:26.627" v="710"/>
        <pc:sldMkLst>
          <pc:docMk/>
          <pc:sldMk cId="2125048029" sldId="777"/>
        </pc:sldMkLst>
        <pc:spChg chg="mod">
          <ac:chgData name="Elias Aydi" userId="b7604727aa301a45" providerId="LiveId" clId="{3557AFE0-69DC-491D-BA0C-37C9E1B5ABE0}" dt="2023-09-21T03:09:26.627" v="710"/>
          <ac:spMkLst>
            <pc:docMk/>
            <pc:sldMk cId="2125048029" sldId="777"/>
            <ac:spMk id="4" creationId="{B11FAD30-9260-4C0C-9FB8-C3F67DF2221A}"/>
          </ac:spMkLst>
        </pc:spChg>
      </pc:sldChg>
      <pc:sldChg chg="modSp add mod">
        <pc:chgData name="Elias Aydi" userId="b7604727aa301a45" providerId="LiveId" clId="{3557AFE0-69DC-491D-BA0C-37C9E1B5ABE0}" dt="2023-09-21T03:03:19.631" v="541"/>
        <pc:sldMkLst>
          <pc:docMk/>
          <pc:sldMk cId="1197959897" sldId="778"/>
        </pc:sldMkLst>
        <pc:spChg chg="mod">
          <ac:chgData name="Elias Aydi" userId="b7604727aa301a45" providerId="LiveId" clId="{3557AFE0-69DC-491D-BA0C-37C9E1B5ABE0}" dt="2023-09-21T03:03:19.631" v="541"/>
          <ac:spMkLst>
            <pc:docMk/>
            <pc:sldMk cId="1197959897" sldId="778"/>
            <ac:spMk id="11" creationId="{3EB5B4B0-429B-4489-ADED-0E5C5AA8582A}"/>
          </ac:spMkLst>
        </pc:spChg>
      </pc:sldChg>
      <pc:sldChg chg="modSp mod">
        <pc:chgData name="Elias Aydi" userId="b7604727aa301a45" providerId="LiveId" clId="{3557AFE0-69DC-491D-BA0C-37C9E1B5ABE0}" dt="2023-09-22T12:49:51.005" v="1127" actId="20577"/>
        <pc:sldMkLst>
          <pc:docMk/>
          <pc:sldMk cId="361690920" sldId="779"/>
        </pc:sldMkLst>
        <pc:spChg chg="mod">
          <ac:chgData name="Elias Aydi" userId="b7604727aa301a45" providerId="LiveId" clId="{3557AFE0-69DC-491D-BA0C-37C9E1B5ABE0}" dt="2023-09-22T12:49:51.005" v="1127" actId="20577"/>
          <ac:spMkLst>
            <pc:docMk/>
            <pc:sldMk cId="361690920" sldId="779"/>
            <ac:spMk id="2" creationId="{A12622EF-8433-485F-9177-E1C025B3B430}"/>
          </ac:spMkLst>
        </pc:spChg>
      </pc:sldChg>
      <pc:sldChg chg="add del">
        <pc:chgData name="Elias Aydi" userId="b7604727aa301a45" providerId="LiveId" clId="{3557AFE0-69DC-491D-BA0C-37C9E1B5ABE0}" dt="2023-09-20T21:36:39.616" v="327" actId="47"/>
        <pc:sldMkLst>
          <pc:docMk/>
          <pc:sldMk cId="2047933846" sldId="779"/>
        </pc:sldMkLst>
      </pc:sldChg>
      <pc:sldChg chg="addSp delSp modSp add mod">
        <pc:chgData name="Elias Aydi" userId="b7604727aa301a45" providerId="LiveId" clId="{3557AFE0-69DC-491D-BA0C-37C9E1B5ABE0}" dt="2023-09-21T03:09:20.715" v="708" actId="20577"/>
        <pc:sldMkLst>
          <pc:docMk/>
          <pc:sldMk cId="2560191502" sldId="779"/>
        </pc:sldMkLst>
        <pc:spChg chg="mod">
          <ac:chgData name="Elias Aydi" userId="b7604727aa301a45" providerId="LiveId" clId="{3557AFE0-69DC-491D-BA0C-37C9E1B5ABE0}" dt="2023-09-21T03:09:20.715" v="708" actId="20577"/>
          <ac:spMkLst>
            <pc:docMk/>
            <pc:sldMk cId="2560191502" sldId="779"/>
            <ac:spMk id="4" creationId="{B11FAD30-9260-4C0C-9FB8-C3F67DF2221A}"/>
          </ac:spMkLst>
        </pc:spChg>
        <pc:spChg chg="add del mod">
          <ac:chgData name="Elias Aydi" userId="b7604727aa301a45" providerId="LiveId" clId="{3557AFE0-69DC-491D-BA0C-37C9E1B5ABE0}" dt="2023-09-21T03:08:43.251" v="683" actId="478"/>
          <ac:spMkLst>
            <pc:docMk/>
            <pc:sldMk cId="2560191502" sldId="779"/>
            <ac:spMk id="8" creationId="{F1C95755-E8F9-84DF-2140-A803AF57AA36}"/>
          </ac:spMkLst>
        </pc:spChg>
        <pc:spChg chg="add del">
          <ac:chgData name="Elias Aydi" userId="b7604727aa301a45" providerId="LiveId" clId="{3557AFE0-69DC-491D-BA0C-37C9E1B5ABE0}" dt="2023-09-21T03:09:09.817" v="689" actId="478"/>
          <ac:spMkLst>
            <pc:docMk/>
            <pc:sldMk cId="2560191502" sldId="779"/>
            <ac:spMk id="11" creationId="{C23A4451-E2CA-4D64-A872-0D6340777E3B}"/>
          </ac:spMkLst>
        </pc:spChg>
        <pc:spChg chg="del">
          <ac:chgData name="Elias Aydi" userId="b7604727aa301a45" providerId="LiveId" clId="{3557AFE0-69DC-491D-BA0C-37C9E1B5ABE0}" dt="2023-09-21T03:08:54.086" v="684" actId="478"/>
          <ac:spMkLst>
            <pc:docMk/>
            <pc:sldMk cId="2560191502" sldId="779"/>
            <ac:spMk id="12" creationId="{2460ED59-6D0D-4E42-93C1-66B2D5997DCD}"/>
          </ac:spMkLst>
        </pc:spChg>
        <pc:spChg chg="del">
          <ac:chgData name="Elias Aydi" userId="b7604727aa301a45" providerId="LiveId" clId="{3557AFE0-69DC-491D-BA0C-37C9E1B5ABE0}" dt="2023-09-21T03:08:57.230" v="685" actId="478"/>
          <ac:spMkLst>
            <pc:docMk/>
            <pc:sldMk cId="2560191502" sldId="779"/>
            <ac:spMk id="14" creationId="{2AB02943-A5C7-4C45-85BE-17D485CABEA2}"/>
          </ac:spMkLst>
        </pc:spChg>
        <pc:picChg chg="add del">
          <ac:chgData name="Elias Aydi" userId="b7604727aa301a45" providerId="LiveId" clId="{3557AFE0-69DC-491D-BA0C-37C9E1B5ABE0}" dt="2023-09-21T03:08:43.251" v="683" actId="478"/>
          <ac:picMkLst>
            <pc:docMk/>
            <pc:sldMk cId="2560191502" sldId="779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557AFE0-69DC-491D-BA0C-37C9E1B5ABE0}" dt="2023-09-21T03:09:23.869" v="709"/>
        <pc:sldMkLst>
          <pc:docMk/>
          <pc:sldMk cId="2459752244" sldId="780"/>
        </pc:sldMkLst>
        <pc:spChg chg="mod">
          <ac:chgData name="Elias Aydi" userId="b7604727aa301a45" providerId="LiveId" clId="{3557AFE0-69DC-491D-BA0C-37C9E1B5ABE0}" dt="2023-09-21T03:09:23.869" v="709"/>
          <ac:spMkLst>
            <pc:docMk/>
            <pc:sldMk cId="2459752244" sldId="780"/>
            <ac:spMk id="4" creationId="{B11FAD30-9260-4C0C-9FB8-C3F67DF2221A}"/>
          </ac:spMkLst>
        </pc:spChg>
      </pc:sldChg>
      <pc:sldChg chg="modSp mod">
        <pc:chgData name="Elias Aydi" userId="b7604727aa301a45" providerId="LiveId" clId="{3557AFE0-69DC-491D-BA0C-37C9E1B5ABE0}" dt="2023-09-22T12:50:03.481" v="1131" actId="20577"/>
        <pc:sldMkLst>
          <pc:docMk/>
          <pc:sldMk cId="3504442693" sldId="780"/>
        </pc:sldMkLst>
        <pc:spChg chg="mod">
          <ac:chgData name="Elias Aydi" userId="b7604727aa301a45" providerId="LiveId" clId="{3557AFE0-69DC-491D-BA0C-37C9E1B5ABE0}" dt="2023-09-22T12:50:03.481" v="1131" actId="20577"/>
          <ac:spMkLst>
            <pc:docMk/>
            <pc:sldMk cId="3504442693" sldId="780"/>
            <ac:spMk id="2" creationId="{A12622EF-8433-485F-9177-E1C025B3B430}"/>
          </ac:spMkLst>
        </pc:spChg>
      </pc:sldChg>
      <pc:sldChg chg="addSp delSp modSp add mod ord">
        <pc:chgData name="Elias Aydi" userId="b7604727aa301a45" providerId="LiveId" clId="{3557AFE0-69DC-491D-BA0C-37C9E1B5ABE0}" dt="2023-09-21T03:28:19.109" v="786"/>
        <pc:sldMkLst>
          <pc:docMk/>
          <pc:sldMk cId="2288336758" sldId="781"/>
        </pc:sldMkLst>
        <pc:spChg chg="add del mod">
          <ac:chgData name="Elias Aydi" userId="b7604727aa301a45" providerId="LiveId" clId="{3557AFE0-69DC-491D-BA0C-37C9E1B5ABE0}" dt="2023-09-21T03:28:02.995" v="784" actId="1076"/>
          <ac:spMkLst>
            <pc:docMk/>
            <pc:sldMk cId="2288336758" sldId="781"/>
            <ac:spMk id="6" creationId="{79EBA459-CB3A-EF49-E259-598B66234E49}"/>
          </ac:spMkLst>
        </pc:spChg>
        <pc:spChg chg="mod">
          <ac:chgData name="Elias Aydi" userId="b7604727aa301a45" providerId="LiveId" clId="{3557AFE0-69DC-491D-BA0C-37C9E1B5ABE0}" dt="2023-09-21T03:15:32.938" v="775" actId="20577"/>
          <ac:spMkLst>
            <pc:docMk/>
            <pc:sldMk cId="2288336758" sldId="781"/>
            <ac:spMk id="11" creationId="{DE37D152-728A-4374-8867-6C1E8F1F6751}"/>
          </ac:spMkLst>
        </pc:spChg>
      </pc:sldChg>
      <pc:sldChg chg="delSp add mod">
        <pc:chgData name="Elias Aydi" userId="b7604727aa301a45" providerId="LiveId" clId="{3557AFE0-69DC-491D-BA0C-37C9E1B5ABE0}" dt="2023-09-21T03:20:12.838" v="780" actId="478"/>
        <pc:sldMkLst>
          <pc:docMk/>
          <pc:sldMk cId="654388814" sldId="782"/>
        </pc:sldMkLst>
        <pc:spChg chg="del">
          <ac:chgData name="Elias Aydi" userId="b7604727aa301a45" providerId="LiveId" clId="{3557AFE0-69DC-491D-BA0C-37C9E1B5ABE0}" dt="2023-09-21T03:20:12.838" v="780" actId="478"/>
          <ac:spMkLst>
            <pc:docMk/>
            <pc:sldMk cId="654388814" sldId="782"/>
            <ac:spMk id="3" creationId="{3CC22D43-5571-45D2-AF82-3DBC907C1BDC}"/>
          </ac:spMkLst>
        </pc:spChg>
        <pc:spChg chg="del">
          <ac:chgData name="Elias Aydi" userId="b7604727aa301a45" providerId="LiveId" clId="{3557AFE0-69DC-491D-BA0C-37C9E1B5ABE0}" dt="2023-09-21T03:20:12.838" v="780" actId="478"/>
          <ac:spMkLst>
            <pc:docMk/>
            <pc:sldMk cId="654388814" sldId="782"/>
            <ac:spMk id="5" creationId="{932CBF4F-1426-3BD6-35EF-A00093A9D338}"/>
          </ac:spMkLst>
        </pc:spChg>
        <pc:spChg chg="del">
          <ac:chgData name="Elias Aydi" userId="b7604727aa301a45" providerId="LiveId" clId="{3557AFE0-69DC-491D-BA0C-37C9E1B5ABE0}" dt="2023-09-21T03:20:12.838" v="780" actId="478"/>
          <ac:spMkLst>
            <pc:docMk/>
            <pc:sldMk cId="654388814" sldId="782"/>
            <ac:spMk id="14" creationId="{CDA00919-42C2-44B4-9789-1334808A880D}"/>
          </ac:spMkLst>
        </pc:spChg>
        <pc:spChg chg="del">
          <ac:chgData name="Elias Aydi" userId="b7604727aa301a45" providerId="LiveId" clId="{3557AFE0-69DC-491D-BA0C-37C9E1B5ABE0}" dt="2023-09-21T03:20:12.838" v="780" actId="478"/>
          <ac:spMkLst>
            <pc:docMk/>
            <pc:sldMk cId="654388814" sldId="782"/>
            <ac:spMk id="17" creationId="{AE64E92B-1EA7-4A42-B746-0E615F91E400}"/>
          </ac:spMkLst>
        </pc:spChg>
        <pc:spChg chg="del">
          <ac:chgData name="Elias Aydi" userId="b7604727aa301a45" providerId="LiveId" clId="{3557AFE0-69DC-491D-BA0C-37C9E1B5ABE0}" dt="2023-09-21T03:20:12.838" v="780" actId="478"/>
          <ac:spMkLst>
            <pc:docMk/>
            <pc:sldMk cId="654388814" sldId="782"/>
            <ac:spMk id="20" creationId="{B20AAD2D-8B14-4255-991D-3E8E9221AB93}"/>
          </ac:spMkLst>
        </pc:spChg>
        <pc:picChg chg="del">
          <ac:chgData name="Elias Aydi" userId="b7604727aa301a45" providerId="LiveId" clId="{3557AFE0-69DC-491D-BA0C-37C9E1B5ABE0}" dt="2023-09-21T03:20:12.838" v="780" actId="478"/>
          <ac:picMkLst>
            <pc:docMk/>
            <pc:sldMk cId="654388814" sldId="782"/>
            <ac:picMk id="10" creationId="{253A2DB2-5F4B-4ACE-AA67-2C57B9A1C463}"/>
          </ac:picMkLst>
        </pc:picChg>
        <pc:picChg chg="del">
          <ac:chgData name="Elias Aydi" userId="b7604727aa301a45" providerId="LiveId" clId="{3557AFE0-69DC-491D-BA0C-37C9E1B5ABE0}" dt="2023-09-21T03:20:12.838" v="780" actId="478"/>
          <ac:picMkLst>
            <pc:docMk/>
            <pc:sldMk cId="654388814" sldId="782"/>
            <ac:picMk id="13" creationId="{5390A228-B62F-4847-9EFD-D520DC2C9286}"/>
          </ac:picMkLst>
        </pc:picChg>
        <pc:cxnChg chg="del">
          <ac:chgData name="Elias Aydi" userId="b7604727aa301a45" providerId="LiveId" clId="{3557AFE0-69DC-491D-BA0C-37C9E1B5ABE0}" dt="2023-09-21T03:20:12.838" v="780" actId="478"/>
          <ac:cxnSpMkLst>
            <pc:docMk/>
            <pc:sldMk cId="654388814" sldId="782"/>
            <ac:cxnSpMk id="8" creationId="{B8C75CDC-4884-4690-BF86-E6E7856CE8DA}"/>
          </ac:cxnSpMkLst>
        </pc:cxnChg>
      </pc:sldChg>
      <pc:sldChg chg="add del">
        <pc:chgData name="Elias Aydi" userId="b7604727aa301a45" providerId="LiveId" clId="{3557AFE0-69DC-491D-BA0C-37C9E1B5ABE0}" dt="2023-09-21T03:19:28.673" v="777"/>
        <pc:sldMkLst>
          <pc:docMk/>
          <pc:sldMk cId="3676544101" sldId="782"/>
        </pc:sldMkLst>
      </pc:sldChg>
      <pc:sldChg chg="add">
        <pc:chgData name="Elias Aydi" userId="b7604727aa301a45" providerId="LiveId" clId="{3557AFE0-69DC-491D-BA0C-37C9E1B5ABE0}" dt="2023-09-21T03:20:02.334" v="779"/>
        <pc:sldMkLst>
          <pc:docMk/>
          <pc:sldMk cId="398059474" sldId="783"/>
        </pc:sldMkLst>
      </pc:sldChg>
      <pc:sldChg chg="addSp modSp add mod">
        <pc:chgData name="Elias Aydi" userId="b7604727aa301a45" providerId="LiveId" clId="{3557AFE0-69DC-491D-BA0C-37C9E1B5ABE0}" dt="2023-09-21T03:29:58.442" v="839" actId="207"/>
        <pc:sldMkLst>
          <pc:docMk/>
          <pc:sldMk cId="2373607888" sldId="784"/>
        </pc:sldMkLst>
        <pc:spChg chg="add mod">
          <ac:chgData name="Elias Aydi" userId="b7604727aa301a45" providerId="LiveId" clId="{3557AFE0-69DC-491D-BA0C-37C9E1B5ABE0}" dt="2023-09-21T03:29:58.442" v="839" actId="207"/>
          <ac:spMkLst>
            <pc:docMk/>
            <pc:sldMk cId="2373607888" sldId="784"/>
            <ac:spMk id="3" creationId="{26E948BB-8855-A1B1-F457-2E9292F4BC0D}"/>
          </ac:spMkLst>
        </pc:spChg>
      </pc:sldChg>
      <pc:sldChg chg="add">
        <pc:chgData name="Elias Aydi" userId="b7604727aa301a45" providerId="LiveId" clId="{3557AFE0-69DC-491D-BA0C-37C9E1B5ABE0}" dt="2023-09-21T14:03:08.433" v="841"/>
        <pc:sldMkLst>
          <pc:docMk/>
          <pc:sldMk cId="1777625549" sldId="785"/>
        </pc:sldMkLst>
      </pc:sldChg>
      <pc:sldChg chg="modSp mod">
        <pc:chgData name="Elias Aydi" userId="b7604727aa301a45" providerId="LiveId" clId="{3557AFE0-69DC-491D-BA0C-37C9E1B5ABE0}" dt="2023-09-22T12:49:55.943" v="1129" actId="20577"/>
        <pc:sldMkLst>
          <pc:docMk/>
          <pc:sldMk cId="2177204000" sldId="786"/>
        </pc:sldMkLst>
        <pc:spChg chg="mod">
          <ac:chgData name="Elias Aydi" userId="b7604727aa301a45" providerId="LiveId" clId="{3557AFE0-69DC-491D-BA0C-37C9E1B5ABE0}" dt="2023-09-22T12:49:55.943" v="1129" actId="20577"/>
          <ac:spMkLst>
            <pc:docMk/>
            <pc:sldMk cId="2177204000" sldId="786"/>
            <ac:spMk id="2" creationId="{A12622EF-8433-485F-9177-E1C025B3B430}"/>
          </ac:spMkLst>
        </pc:spChg>
      </pc:sldChg>
      <pc:sldChg chg="add del">
        <pc:chgData name="Elias Aydi" userId="b7604727aa301a45" providerId="LiveId" clId="{3557AFE0-69DC-491D-BA0C-37C9E1B5ABE0}" dt="2023-09-21T20:10:48.414" v="1016" actId="47"/>
        <pc:sldMkLst>
          <pc:docMk/>
          <pc:sldMk cId="690227981" sldId="787"/>
        </pc:sldMkLst>
      </pc:sldChg>
      <pc:sldChg chg="modSp mod">
        <pc:chgData name="Elias Aydi" userId="b7604727aa301a45" providerId="LiveId" clId="{3557AFE0-69DC-491D-BA0C-37C9E1B5ABE0}" dt="2023-09-22T12:49:32.518" v="1121" actId="20577"/>
        <pc:sldMkLst>
          <pc:docMk/>
          <pc:sldMk cId="3702779910" sldId="788"/>
        </pc:sldMkLst>
        <pc:spChg chg="mod">
          <ac:chgData name="Elias Aydi" userId="b7604727aa301a45" providerId="LiveId" clId="{3557AFE0-69DC-491D-BA0C-37C9E1B5ABE0}" dt="2023-09-22T12:49:32.518" v="1121" actId="20577"/>
          <ac:spMkLst>
            <pc:docMk/>
            <pc:sldMk cId="3702779910" sldId="788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19:25:03.506" v="890" actId="20577"/>
          <ac:spMkLst>
            <pc:docMk/>
            <pc:sldMk cId="3702779910" sldId="788"/>
            <ac:spMk id="4" creationId="{B11FAD30-9260-4C0C-9FB8-C3F67DF2221A}"/>
          </ac:spMkLst>
        </pc:spChg>
      </pc:sldChg>
      <pc:sldChg chg="modSp mod">
        <pc:chgData name="Elias Aydi" userId="b7604727aa301a45" providerId="LiveId" clId="{3557AFE0-69DC-491D-BA0C-37C9E1B5ABE0}" dt="2023-09-22T12:49:23.795" v="1117" actId="20577"/>
        <pc:sldMkLst>
          <pc:docMk/>
          <pc:sldMk cId="599508126" sldId="789"/>
        </pc:sldMkLst>
        <pc:spChg chg="mod">
          <ac:chgData name="Elias Aydi" userId="b7604727aa301a45" providerId="LiveId" clId="{3557AFE0-69DC-491D-BA0C-37C9E1B5ABE0}" dt="2023-09-22T12:49:23.795" v="1117" actId="20577"/>
          <ac:spMkLst>
            <pc:docMk/>
            <pc:sldMk cId="599508126" sldId="789"/>
            <ac:spMk id="3" creationId="{BF491789-41ED-4B77-8C80-8B9725383269}"/>
          </ac:spMkLst>
        </pc:spChg>
        <pc:spChg chg="mod">
          <ac:chgData name="Elias Aydi" userId="b7604727aa301a45" providerId="LiveId" clId="{3557AFE0-69DC-491D-BA0C-37C9E1B5ABE0}" dt="2023-09-21T19:24:55.899" v="882" actId="20577"/>
          <ac:spMkLst>
            <pc:docMk/>
            <pc:sldMk cId="599508126" sldId="789"/>
            <ac:spMk id="4" creationId="{B11FAD30-9260-4C0C-9FB8-C3F67DF2221A}"/>
          </ac:spMkLst>
        </pc:spChg>
      </pc:sldChg>
      <pc:sldChg chg="modSp add del mod">
        <pc:chgData name="Elias Aydi" userId="b7604727aa301a45" providerId="LiveId" clId="{3557AFE0-69DC-491D-BA0C-37C9E1B5ABE0}" dt="2023-09-21T19:50:45.775" v="891" actId="47"/>
        <pc:sldMkLst>
          <pc:docMk/>
          <pc:sldMk cId="3562322153" sldId="797"/>
        </pc:sldMkLst>
        <pc:spChg chg="mod">
          <ac:chgData name="Elias Aydi" userId="b7604727aa301a45" providerId="LiveId" clId="{3557AFE0-69DC-491D-BA0C-37C9E1B5ABE0}" dt="2023-09-21T19:22:27.343" v="878" actId="20577"/>
          <ac:spMkLst>
            <pc:docMk/>
            <pc:sldMk cId="3562322153" sldId="797"/>
            <ac:spMk id="18" creationId="{8F1BB392-94D7-134D-C8F2-D51A35C19EB4}"/>
          </ac:spMkLst>
        </pc:spChg>
      </pc:sldChg>
      <pc:sldChg chg="modSp mod">
        <pc:chgData name="Elias Aydi" userId="b7604727aa301a45" providerId="LiveId" clId="{3557AFE0-69DC-491D-BA0C-37C9E1B5ABE0}" dt="2023-09-22T12:52:14.172" v="1187" actId="20577"/>
        <pc:sldMkLst>
          <pc:docMk/>
          <pc:sldMk cId="2672494417" sldId="799"/>
        </pc:sldMkLst>
        <pc:spChg chg="mod">
          <ac:chgData name="Elias Aydi" userId="b7604727aa301a45" providerId="LiveId" clId="{3557AFE0-69DC-491D-BA0C-37C9E1B5ABE0}" dt="2023-09-22T12:52:14.172" v="1187" actId="20577"/>
          <ac:spMkLst>
            <pc:docMk/>
            <pc:sldMk cId="2672494417" sldId="799"/>
            <ac:spMk id="2" creationId="{EC1E6174-8EA2-4867-B26A-A5B087A2E746}"/>
          </ac:spMkLst>
        </pc:spChg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472722949" sldId="800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2318086458" sldId="800"/>
        </pc:sldMkLst>
      </pc:sldChg>
      <pc:sldChg chg="del">
        <pc:chgData name="Elias Aydi" userId="b7604727aa301a45" providerId="LiveId" clId="{3557AFE0-69DC-491D-BA0C-37C9E1B5ABE0}" dt="2023-09-22T03:29:27.487" v="1017" actId="2696"/>
        <pc:sldMkLst>
          <pc:docMk/>
          <pc:sldMk cId="1273443857" sldId="801"/>
        </pc:sldMkLst>
      </pc:sldChg>
      <pc:sldChg chg="add">
        <pc:chgData name="Elias Aydi" userId="b7604727aa301a45" providerId="LiveId" clId="{3557AFE0-69DC-491D-BA0C-37C9E1B5ABE0}" dt="2023-09-22T03:29:30.752" v="1018"/>
        <pc:sldMkLst>
          <pc:docMk/>
          <pc:sldMk cId="3172436253" sldId="801"/>
        </pc:sldMkLst>
      </pc:sldChg>
      <pc:sldChg chg="addSp modSp add mod">
        <pc:chgData name="Elias Aydi" userId="b7604727aa301a45" providerId="LiveId" clId="{3557AFE0-69DC-491D-BA0C-37C9E1B5ABE0}" dt="2023-09-21T19:19:41.464" v="874" actId="1076"/>
        <pc:sldMkLst>
          <pc:docMk/>
          <pc:sldMk cId="2435180494" sldId="802"/>
        </pc:sldMkLst>
        <pc:picChg chg="add mod">
          <ac:chgData name="Elias Aydi" userId="b7604727aa301a45" providerId="LiveId" clId="{3557AFE0-69DC-491D-BA0C-37C9E1B5ABE0}" dt="2023-09-21T19:19:41.464" v="874" actId="1076"/>
          <ac:picMkLst>
            <pc:docMk/>
            <pc:sldMk cId="2435180494" sldId="802"/>
            <ac:picMk id="5" creationId="{85316BC5-9821-301E-CEA6-20E1EF0BE203}"/>
          </ac:picMkLst>
        </pc:picChg>
      </pc:sldChg>
      <pc:sldChg chg="modSp add mod">
        <pc:chgData name="Elias Aydi" userId="b7604727aa301a45" providerId="LiveId" clId="{3557AFE0-69DC-491D-BA0C-37C9E1B5ABE0}" dt="2023-09-22T12:51:23.991" v="1166" actId="20577"/>
        <pc:sldMkLst>
          <pc:docMk/>
          <pc:sldMk cId="809528529" sldId="803"/>
        </pc:sldMkLst>
        <pc:spChg chg="mod">
          <ac:chgData name="Elias Aydi" userId="b7604727aa301a45" providerId="LiveId" clId="{3557AFE0-69DC-491D-BA0C-37C9E1B5ABE0}" dt="2023-09-22T12:51:23.991" v="1166" actId="20577"/>
          <ac:spMkLst>
            <pc:docMk/>
            <pc:sldMk cId="809528529" sldId="803"/>
            <ac:spMk id="2" creationId="{EC1E6174-8EA2-4867-B26A-A5B087A2E746}"/>
          </ac:spMkLst>
        </pc:spChg>
      </pc:sldChg>
      <pc:sldChg chg="addSp delSp modSp add del mod">
        <pc:chgData name="Elias Aydi" userId="b7604727aa301a45" providerId="LiveId" clId="{3557AFE0-69DC-491D-BA0C-37C9E1B5ABE0}" dt="2023-09-22T12:45:40.463" v="1076" actId="2696"/>
        <pc:sldMkLst>
          <pc:docMk/>
          <pc:sldMk cId="1279729356" sldId="803"/>
        </pc:sldMkLst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3" creationId="{22FC64DF-F261-A8FA-F2A3-82E05019FD98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5" creationId="{A33DCB0A-06B1-4A3F-8226-152C67B18ACF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6" creationId="{92FCD879-5EE6-38EE-EB22-979A020FED18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8" creationId="{5FBCFBF7-8298-411F-97A6-B3ADE131A6DE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0" creationId="{DA4FB421-2042-EFA2-0E81-27CE3D79211B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1" creationId="{1152A645-A4A5-1862-714F-3B0E2691FCDF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3" creationId="{FA0EFE2E-647E-463F-B65E-C5E5B55696BD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4" creationId="{2FAF4175-33A7-4AAD-9A0A-5E07A2221FBC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6" creationId="{7C7B8E50-A037-40BC-8D46-C9726CE2B3C3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7" creationId="{A6C0B1E4-46D8-45D4-A92E-ED8320EF2482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8" creationId="{6D6DAD57-344C-46AD-874E-E4AD3E61BAD7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19" creationId="{4933905A-D196-EF68-A2E8-38593C88741B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20" creationId="{43A1CF4C-6EC3-40D0-8A42-3E3E29FA27B0}"/>
          </ac:spMkLst>
        </pc:spChg>
        <pc:spChg chg="del">
          <ac:chgData name="Elias Aydi" userId="b7604727aa301a45" providerId="LiveId" clId="{3557AFE0-69DC-491D-BA0C-37C9E1B5ABE0}" dt="2023-09-21T20:04:25.961" v="925" actId="478"/>
          <ac:spMkLst>
            <pc:docMk/>
            <pc:sldMk cId="1279729356" sldId="803"/>
            <ac:spMk id="21" creationId="{7955DBA0-3DE0-409F-9E80-7573EA625610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22" creationId="{221371A4-AFB4-44CB-9A7F-663BAFB0C5F0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27" creationId="{B4176C57-29A1-4FDA-C6E1-E810B8EDD9C3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28" creationId="{6AA24D32-707B-48F7-9857-4C43BA137243}"/>
          </ac:spMkLst>
        </pc:spChg>
        <pc:spChg chg="add mod">
          <ac:chgData name="Elias Aydi" userId="b7604727aa301a45" providerId="LiveId" clId="{3557AFE0-69DC-491D-BA0C-37C9E1B5ABE0}" dt="2023-09-21T20:09:50.090" v="1015" actId="1076"/>
          <ac:spMkLst>
            <pc:docMk/>
            <pc:sldMk cId="1279729356" sldId="803"/>
            <ac:spMk id="30" creationId="{B93D6DBD-B8CF-4645-A071-11993E13F31B}"/>
          </ac:spMkLst>
        </pc:spChg>
        <pc:spChg chg="del">
          <ac:chgData name="Elias Aydi" userId="b7604727aa301a45" providerId="LiveId" clId="{3557AFE0-69DC-491D-BA0C-37C9E1B5ABE0}" dt="2023-09-21T20:04:44.143" v="926" actId="478"/>
          <ac:spMkLst>
            <pc:docMk/>
            <pc:sldMk cId="1279729356" sldId="803"/>
            <ac:spMk id="46" creationId="{26592ED9-F5BD-40E6-AB0F-A2D2DCA75158}"/>
          </ac:spMkLst>
        </pc:spChg>
        <pc:picChg chg="del">
          <ac:chgData name="Elias Aydi" userId="b7604727aa301a45" providerId="LiveId" clId="{3557AFE0-69DC-491D-BA0C-37C9E1B5ABE0}" dt="2023-09-21T20:04:22.667" v="923" actId="478"/>
          <ac:picMkLst>
            <pc:docMk/>
            <pc:sldMk cId="1279729356" sldId="803"/>
            <ac:picMk id="12" creationId="{05042332-83CD-CD65-0DCB-81BA33AE6E79}"/>
          </ac:picMkLst>
        </pc:picChg>
        <pc:picChg chg="add mod modCrop">
          <ac:chgData name="Elias Aydi" userId="b7604727aa301a45" providerId="LiveId" clId="{3557AFE0-69DC-491D-BA0C-37C9E1B5ABE0}" dt="2023-09-21T20:09:07.924" v="970" actId="1037"/>
          <ac:picMkLst>
            <pc:docMk/>
            <pc:sldMk cId="1279729356" sldId="803"/>
            <ac:picMk id="24" creationId="{9E737420-458A-82ED-9B37-5FBC4F79AA81}"/>
          </ac:picMkLst>
        </pc:picChg>
        <pc:picChg chg="del">
          <ac:chgData name="Elias Aydi" userId="b7604727aa301a45" providerId="LiveId" clId="{3557AFE0-69DC-491D-BA0C-37C9E1B5ABE0}" dt="2023-09-21T20:04:23.611" v="924" actId="478"/>
          <ac:picMkLst>
            <pc:docMk/>
            <pc:sldMk cId="1279729356" sldId="803"/>
            <ac:picMk id="25" creationId="{22D0C77C-02D9-7678-41E7-41B0CBE0DD87}"/>
          </ac:picMkLst>
        </pc:picChg>
        <pc:picChg chg="add mod modCrop">
          <ac:chgData name="Elias Aydi" userId="b7604727aa301a45" providerId="LiveId" clId="{3557AFE0-69DC-491D-BA0C-37C9E1B5ABE0}" dt="2023-09-21T20:09:07.924" v="970" actId="1037"/>
          <ac:picMkLst>
            <pc:docMk/>
            <pc:sldMk cId="1279729356" sldId="803"/>
            <ac:picMk id="29" creationId="{C9F9578C-0D2E-C425-C00F-CD8438A5028B}"/>
          </ac:picMkLst>
        </pc:picChg>
        <pc:cxnChg chg="del">
          <ac:chgData name="Elias Aydi" userId="b7604727aa301a45" providerId="LiveId" clId="{3557AFE0-69DC-491D-BA0C-37C9E1B5ABE0}" dt="2023-09-21T20:04:44.143" v="926" actId="478"/>
          <ac:cxnSpMkLst>
            <pc:docMk/>
            <pc:sldMk cId="1279729356" sldId="803"/>
            <ac:cxnSpMk id="9" creationId="{D51E50D2-11AF-409D-B686-F9823CA988DF}"/>
          </ac:cxnSpMkLst>
        </pc:cxnChg>
      </pc:sldChg>
      <pc:sldChg chg="modSp add del mod">
        <pc:chgData name="Elias Aydi" userId="b7604727aa301a45" providerId="LiveId" clId="{3557AFE0-69DC-491D-BA0C-37C9E1B5ABE0}" dt="2023-09-22T12:51:13.613" v="1158" actId="47"/>
        <pc:sldMkLst>
          <pc:docMk/>
          <pc:sldMk cId="2802284220" sldId="804"/>
        </pc:sldMkLst>
        <pc:spChg chg="mod">
          <ac:chgData name="Elias Aydi" userId="b7604727aa301a45" providerId="LiveId" clId="{3557AFE0-69DC-491D-BA0C-37C9E1B5ABE0}" dt="2023-09-22T12:51:08.591" v="1157" actId="20577"/>
          <ac:spMkLst>
            <pc:docMk/>
            <pc:sldMk cId="2802284220" sldId="804"/>
            <ac:spMk id="2" creationId="{EC1E6174-8EA2-4867-B26A-A5B087A2E746}"/>
          </ac:spMkLst>
        </pc:spChg>
      </pc:sldChg>
      <pc:sldChg chg="addSp delSp modSp add mod">
        <pc:chgData name="Elias Aydi" userId="b7604727aa301a45" providerId="LiveId" clId="{3557AFE0-69DC-491D-BA0C-37C9E1B5ABE0}" dt="2023-09-22T12:49:19.451" v="1115" actId="20577"/>
        <pc:sldMkLst>
          <pc:docMk/>
          <pc:sldMk cId="2726679730" sldId="805"/>
        </pc:sldMkLst>
        <pc:spChg chg="mod">
          <ac:chgData name="Elias Aydi" userId="b7604727aa301a45" providerId="LiveId" clId="{3557AFE0-69DC-491D-BA0C-37C9E1B5ABE0}" dt="2023-09-22T12:49:19.451" v="1115" actId="20577"/>
          <ac:spMkLst>
            <pc:docMk/>
            <pc:sldMk cId="2726679730" sldId="805"/>
            <ac:spMk id="2" creationId="{4A45B323-A5A2-4E12-B368-D6720FA18313}"/>
          </ac:spMkLst>
        </pc:spChg>
        <pc:spChg chg="mod">
          <ac:chgData name="Elias Aydi" userId="b7604727aa301a45" providerId="LiveId" clId="{3557AFE0-69DC-491D-BA0C-37C9E1B5ABE0}" dt="2023-09-22T03:32:11.988" v="1062" actId="20577"/>
          <ac:spMkLst>
            <pc:docMk/>
            <pc:sldMk cId="2726679730" sldId="805"/>
            <ac:spMk id="4" creationId="{B11FAD30-9260-4C0C-9FB8-C3F67DF2221A}"/>
          </ac:spMkLst>
        </pc:spChg>
        <pc:spChg chg="add del mod">
          <ac:chgData name="Elias Aydi" userId="b7604727aa301a45" providerId="LiveId" clId="{3557AFE0-69DC-491D-BA0C-37C9E1B5ABE0}" dt="2023-09-22T03:32:24.356" v="1068" actId="478"/>
          <ac:spMkLst>
            <pc:docMk/>
            <pc:sldMk cId="2726679730" sldId="805"/>
            <ac:spMk id="5" creationId="{2A942C53-A4B3-17C5-CF0A-6CE7CD289E7C}"/>
          </ac:spMkLst>
        </pc:spChg>
        <pc:spChg chg="del">
          <ac:chgData name="Elias Aydi" userId="b7604727aa301a45" providerId="LiveId" clId="{3557AFE0-69DC-491D-BA0C-37C9E1B5ABE0}" dt="2023-09-22T03:32:30.916" v="1070" actId="478"/>
          <ac:spMkLst>
            <pc:docMk/>
            <pc:sldMk cId="2726679730" sldId="805"/>
            <ac:spMk id="10" creationId="{BA5015C6-2E72-4E47-8614-346A212C1136}"/>
          </ac:spMkLst>
        </pc:spChg>
        <pc:picChg chg="mod">
          <ac:chgData name="Elias Aydi" userId="b7604727aa301a45" providerId="LiveId" clId="{3557AFE0-69DC-491D-BA0C-37C9E1B5ABE0}" dt="2023-09-22T03:32:28.489" v="1069" actId="14100"/>
          <ac:picMkLst>
            <pc:docMk/>
            <pc:sldMk cId="2726679730" sldId="805"/>
            <ac:picMk id="8" creationId="{EE699D09-7144-49CC-BC0D-612080078EC5}"/>
          </ac:picMkLst>
        </pc:picChg>
        <pc:picChg chg="add del">
          <ac:chgData name="Elias Aydi" userId="b7604727aa301a45" providerId="LiveId" clId="{3557AFE0-69DC-491D-BA0C-37C9E1B5ABE0}" dt="2023-09-22T03:32:24.356" v="1068" actId="478"/>
          <ac:picMkLst>
            <pc:docMk/>
            <pc:sldMk cId="2726679730" sldId="805"/>
            <ac:picMk id="15" creationId="{CEC9A64C-E003-41A5-81BD-433A8BA8826E}"/>
          </ac:picMkLst>
        </pc:picChg>
      </pc:sldChg>
      <pc:sldChg chg="addSp delSp modSp add mod">
        <pc:chgData name="Elias Aydi" userId="b7604727aa301a45" providerId="LiveId" clId="{3557AFE0-69DC-491D-BA0C-37C9E1B5ABE0}" dt="2023-09-22T12:48:34.658" v="1108" actId="20577"/>
        <pc:sldMkLst>
          <pc:docMk/>
          <pc:sldMk cId="876277773" sldId="806"/>
        </pc:sldMkLst>
        <pc:spChg chg="mod">
          <ac:chgData name="Elias Aydi" userId="b7604727aa301a45" providerId="LiveId" clId="{3557AFE0-69DC-491D-BA0C-37C9E1B5ABE0}" dt="2023-09-22T12:48:34.658" v="1108" actId="20577"/>
          <ac:spMkLst>
            <pc:docMk/>
            <pc:sldMk cId="876277773" sldId="806"/>
            <ac:spMk id="3" creationId="{BF491789-41ED-4B77-8C80-8B9725383269}"/>
          </ac:spMkLst>
        </pc:spChg>
        <pc:spChg chg="del mod">
          <ac:chgData name="Elias Aydi" userId="b7604727aa301a45" providerId="LiveId" clId="{3557AFE0-69DC-491D-BA0C-37C9E1B5ABE0}" dt="2023-09-22T12:44:16.859" v="1073" actId="478"/>
          <ac:spMkLst>
            <pc:docMk/>
            <pc:sldMk cId="876277773" sldId="806"/>
            <ac:spMk id="4" creationId="{B11FAD30-9260-4C0C-9FB8-C3F67DF2221A}"/>
          </ac:spMkLst>
        </pc:spChg>
        <pc:spChg chg="add del mod">
          <ac:chgData name="Elias Aydi" userId="b7604727aa301a45" providerId="LiveId" clId="{3557AFE0-69DC-491D-BA0C-37C9E1B5ABE0}" dt="2023-09-22T12:44:19.981" v="1075" actId="478"/>
          <ac:spMkLst>
            <pc:docMk/>
            <pc:sldMk cId="876277773" sldId="806"/>
            <ac:spMk id="9" creationId="{F6E9C433-272C-A8E7-E516-718498FFC432}"/>
          </ac:spMkLst>
        </pc:spChg>
        <pc:spChg chg="add mod">
          <ac:chgData name="Elias Aydi" userId="b7604727aa301a45" providerId="LiveId" clId="{3557AFE0-69DC-491D-BA0C-37C9E1B5ABE0}" dt="2023-09-22T12:44:17.181" v="1074"/>
          <ac:spMkLst>
            <pc:docMk/>
            <pc:sldMk cId="876277773" sldId="806"/>
            <ac:spMk id="11" creationId="{7B1184D4-8F54-8EF8-5801-651529197531}"/>
          </ac:spMkLst>
        </pc:spChg>
      </pc:sldChg>
      <pc:sldChg chg="modSp add mod">
        <pc:chgData name="Elias Aydi" userId="b7604727aa301a45" providerId="LiveId" clId="{3557AFE0-69DC-491D-BA0C-37C9E1B5ABE0}" dt="2023-09-22T12:51:47.845" v="1175" actId="20577"/>
        <pc:sldMkLst>
          <pc:docMk/>
          <pc:sldMk cId="3003717014" sldId="807"/>
        </pc:sldMkLst>
        <pc:spChg chg="mod">
          <ac:chgData name="Elias Aydi" userId="b7604727aa301a45" providerId="LiveId" clId="{3557AFE0-69DC-491D-BA0C-37C9E1B5ABE0}" dt="2023-09-22T12:51:47.845" v="1175" actId="20577"/>
          <ac:spMkLst>
            <pc:docMk/>
            <pc:sldMk cId="3003717014" sldId="807"/>
            <ac:spMk id="2" creationId="{EC1E6174-8EA2-4867-B26A-A5B087A2E746}"/>
          </ac:spMkLst>
        </pc:spChg>
      </pc:sldChg>
      <pc:sldChg chg="add">
        <pc:chgData name="Elias Aydi" userId="b7604727aa301a45" providerId="LiveId" clId="{3557AFE0-69DC-491D-BA0C-37C9E1B5ABE0}" dt="2023-09-22T12:52:50.528" v="1196"/>
        <pc:sldMkLst>
          <pc:docMk/>
          <pc:sldMk cId="1120391652" sldId="808"/>
        </pc:sldMkLst>
      </pc:sldChg>
      <pc:sldChg chg="add">
        <pc:chgData name="Elias Aydi" userId="b7604727aa301a45" providerId="LiveId" clId="{3557AFE0-69DC-491D-BA0C-37C9E1B5ABE0}" dt="2023-09-22T12:52:50.528" v="1196"/>
        <pc:sldMkLst>
          <pc:docMk/>
          <pc:sldMk cId="2029324687" sldId="809"/>
        </pc:sldMkLst>
      </pc:sldChg>
    </pc:docChg>
  </pc:docChgLst>
  <pc:docChgLst>
    <pc:chgData name="Elias Aydi" userId="b7604727aa301a45" providerId="LiveId" clId="{E5CE2FEB-1AF9-4103-916A-E41F55197DC8}"/>
    <pc:docChg chg="undo redo custSel addSld delSld modSld sldOrd">
      <pc:chgData name="Elias Aydi" userId="b7604727aa301a45" providerId="LiveId" clId="{E5CE2FEB-1AF9-4103-916A-E41F55197DC8}" dt="2021-01-12T23:14:25.633" v="853" actId="1076"/>
      <pc:docMkLst>
        <pc:docMk/>
      </pc:docMkLst>
      <pc:sldChg chg="addSp delSp modSp">
        <pc:chgData name="Elias Aydi" userId="b7604727aa301a45" providerId="LiveId" clId="{E5CE2FEB-1AF9-4103-916A-E41F55197DC8}" dt="2021-01-11T20:52:12.622" v="651"/>
        <pc:sldMkLst>
          <pc:docMk/>
          <pc:sldMk cId="1912589076" sldId="258"/>
        </pc:sldMkLst>
        <pc:picChg chg="add del mod">
          <ac:chgData name="Elias Aydi" userId="b7604727aa301a45" providerId="LiveId" clId="{E5CE2FEB-1AF9-4103-916A-E41F55197DC8}" dt="2021-01-11T20:52:12.622" v="651"/>
          <ac:picMkLst>
            <pc:docMk/>
            <pc:sldMk cId="1912589076" sldId="258"/>
            <ac:picMk id="13" creationId="{0973F63C-5230-4FCF-8BAC-AC4B6E30E1B6}"/>
          </ac:picMkLst>
        </pc:picChg>
      </pc:sldChg>
      <pc:sldChg chg="addSp delSp modSp">
        <pc:chgData name="Elias Aydi" userId="b7604727aa301a45" providerId="LiveId" clId="{E5CE2FEB-1AF9-4103-916A-E41F55197DC8}" dt="2021-01-11T20:56:03.917" v="695"/>
        <pc:sldMkLst>
          <pc:docMk/>
          <pc:sldMk cId="188078870" sldId="365"/>
        </pc:sldMkLst>
        <pc:spChg chg="add del mod">
          <ac:chgData name="Elias Aydi" userId="b7604727aa301a45" providerId="LiveId" clId="{E5CE2FEB-1AF9-4103-916A-E41F55197DC8}" dt="2021-01-11T20:56:03.917" v="695"/>
          <ac:spMkLst>
            <pc:docMk/>
            <pc:sldMk cId="188078870" sldId="365"/>
            <ac:spMk id="22" creationId="{5CDF408A-0772-4326-BC40-A894DDA66876}"/>
          </ac:spMkLst>
        </pc:spChg>
        <pc:cxnChg chg="add del mod">
          <ac:chgData name="Elias Aydi" userId="b7604727aa301a45" providerId="LiveId" clId="{E5CE2FEB-1AF9-4103-916A-E41F55197DC8}" dt="2021-01-11T20:56:03.917" v="695"/>
          <ac:cxnSpMkLst>
            <pc:docMk/>
            <pc:sldMk cId="188078870" sldId="365"/>
            <ac:cxnSpMk id="13" creationId="{044850D8-E363-4CE8-A37C-08FE28A70DB0}"/>
          </ac:cxnSpMkLst>
        </pc:cxnChg>
        <pc:cxnChg chg="add del mod">
          <ac:chgData name="Elias Aydi" userId="b7604727aa301a45" providerId="LiveId" clId="{E5CE2FEB-1AF9-4103-916A-E41F55197DC8}" dt="2021-01-11T20:56:03.917" v="695"/>
          <ac:cxnSpMkLst>
            <pc:docMk/>
            <pc:sldMk cId="188078870" sldId="365"/>
            <ac:cxnSpMk id="14" creationId="{26B04FDC-6CD4-4B20-8800-18BFDCFF428A}"/>
          </ac:cxnSpMkLst>
        </pc:cxnChg>
        <pc:cxnChg chg="add del mod">
          <ac:chgData name="Elias Aydi" userId="b7604727aa301a45" providerId="LiveId" clId="{E5CE2FEB-1AF9-4103-916A-E41F55197DC8}" dt="2021-01-11T20:56:03.917" v="695"/>
          <ac:cxnSpMkLst>
            <pc:docMk/>
            <pc:sldMk cId="188078870" sldId="365"/>
            <ac:cxnSpMk id="17" creationId="{CB37BA78-65CD-4AA4-83E1-741CD4AA076D}"/>
          </ac:cxnSpMkLst>
        </pc:cxnChg>
        <pc:cxnChg chg="add del mod">
          <ac:chgData name="Elias Aydi" userId="b7604727aa301a45" providerId="LiveId" clId="{E5CE2FEB-1AF9-4103-916A-E41F55197DC8}" dt="2021-01-11T20:56:03.917" v="695"/>
          <ac:cxnSpMkLst>
            <pc:docMk/>
            <pc:sldMk cId="188078870" sldId="365"/>
            <ac:cxnSpMk id="21" creationId="{03988714-1623-499C-B673-E8B1D4622545}"/>
          </ac:cxnSpMkLst>
        </pc:cxnChg>
      </pc:sldChg>
      <pc:sldChg chg="del">
        <pc:chgData name="Elias Aydi" userId="b7604727aa301a45" providerId="LiveId" clId="{E5CE2FEB-1AF9-4103-916A-E41F55197DC8}" dt="2021-01-10T22:53:14.394" v="351" actId="2696"/>
        <pc:sldMkLst>
          <pc:docMk/>
          <pc:sldMk cId="28948458" sldId="391"/>
        </pc:sldMkLst>
      </pc:sldChg>
      <pc:sldChg chg="add">
        <pc:chgData name="Elias Aydi" userId="b7604727aa301a45" providerId="LiveId" clId="{E5CE2FEB-1AF9-4103-916A-E41F55197DC8}" dt="2021-01-10T22:53:20.872" v="352"/>
        <pc:sldMkLst>
          <pc:docMk/>
          <pc:sldMk cId="2485012478" sldId="391"/>
        </pc:sldMkLst>
      </pc:sldChg>
      <pc:sldChg chg="modSp add del mod">
        <pc:chgData name="Elias Aydi" userId="b7604727aa301a45" providerId="LiveId" clId="{E5CE2FEB-1AF9-4103-916A-E41F55197DC8}" dt="2021-01-11T15:15:37.563" v="583" actId="114"/>
        <pc:sldMkLst>
          <pc:docMk/>
          <pc:sldMk cId="586378098" sldId="392"/>
        </pc:sldMkLst>
        <pc:spChg chg="mod">
          <ac:chgData name="Elias Aydi" userId="b7604727aa301a45" providerId="LiveId" clId="{E5CE2FEB-1AF9-4103-916A-E41F55197DC8}" dt="2021-01-11T15:15:37.563" v="583" actId="114"/>
          <ac:spMkLst>
            <pc:docMk/>
            <pc:sldMk cId="586378098" sldId="392"/>
            <ac:spMk id="3" creationId="{A4ED7EF3-FFB0-4647-A6C6-016373A563D5}"/>
          </ac:spMkLst>
        </pc:spChg>
      </pc:sldChg>
      <pc:sldChg chg="del">
        <pc:chgData name="Elias Aydi" userId="b7604727aa301a45" providerId="LiveId" clId="{E5CE2FEB-1AF9-4103-916A-E41F55197DC8}" dt="2021-01-10T22:53:14.394" v="351" actId="2696"/>
        <pc:sldMkLst>
          <pc:docMk/>
          <pc:sldMk cId="683090119" sldId="393"/>
        </pc:sldMkLst>
      </pc:sldChg>
      <pc:sldChg chg="add">
        <pc:chgData name="Elias Aydi" userId="b7604727aa301a45" providerId="LiveId" clId="{E5CE2FEB-1AF9-4103-916A-E41F55197DC8}" dt="2021-01-10T22:53:20.872" v="352"/>
        <pc:sldMkLst>
          <pc:docMk/>
          <pc:sldMk cId="2822226728" sldId="393"/>
        </pc:sldMkLst>
      </pc:sldChg>
      <pc:sldChg chg="add">
        <pc:chgData name="Elias Aydi" userId="b7604727aa301a45" providerId="LiveId" clId="{E5CE2FEB-1AF9-4103-916A-E41F55197DC8}" dt="2021-01-04T15:47:12.542" v="341"/>
        <pc:sldMkLst>
          <pc:docMk/>
          <pc:sldMk cId="3450463083" sldId="396"/>
        </pc:sldMkLst>
      </pc:sldChg>
      <pc:sldChg chg="add">
        <pc:chgData name="Elias Aydi" userId="b7604727aa301a45" providerId="LiveId" clId="{E5CE2FEB-1AF9-4103-916A-E41F55197DC8}" dt="2021-01-10T22:53:20.872" v="352"/>
        <pc:sldMkLst>
          <pc:docMk/>
          <pc:sldMk cId="2563558481" sldId="397"/>
        </pc:sldMkLst>
      </pc:sldChg>
      <pc:sldChg chg="del">
        <pc:chgData name="Elias Aydi" userId="b7604727aa301a45" providerId="LiveId" clId="{E5CE2FEB-1AF9-4103-916A-E41F55197DC8}" dt="2021-01-10T22:53:14.394" v="351" actId="2696"/>
        <pc:sldMkLst>
          <pc:docMk/>
          <pc:sldMk cId="3948851516" sldId="397"/>
        </pc:sldMkLst>
      </pc:sldChg>
      <pc:sldChg chg="add">
        <pc:chgData name="Elias Aydi" userId="b7604727aa301a45" providerId="LiveId" clId="{E5CE2FEB-1AF9-4103-916A-E41F55197DC8}" dt="2021-01-10T22:53:20.872" v="352"/>
        <pc:sldMkLst>
          <pc:docMk/>
          <pc:sldMk cId="571553247" sldId="398"/>
        </pc:sldMkLst>
      </pc:sldChg>
      <pc:sldChg chg="del">
        <pc:chgData name="Elias Aydi" userId="b7604727aa301a45" providerId="LiveId" clId="{E5CE2FEB-1AF9-4103-916A-E41F55197DC8}" dt="2021-01-10T22:53:14.394" v="351" actId="2696"/>
        <pc:sldMkLst>
          <pc:docMk/>
          <pc:sldMk cId="3071625915" sldId="398"/>
        </pc:sldMkLst>
      </pc:sldChg>
      <pc:sldChg chg="del">
        <pc:chgData name="Elias Aydi" userId="b7604727aa301a45" providerId="LiveId" clId="{E5CE2FEB-1AF9-4103-916A-E41F55197DC8}" dt="2021-01-11T20:58:23.957" v="699" actId="47"/>
        <pc:sldMkLst>
          <pc:docMk/>
          <pc:sldMk cId="4086421599" sldId="402"/>
        </pc:sldMkLst>
      </pc:sldChg>
      <pc:sldChg chg="modSp add mod">
        <pc:chgData name="Elias Aydi" userId="b7604727aa301a45" providerId="LiveId" clId="{E5CE2FEB-1AF9-4103-916A-E41F55197DC8}" dt="2021-01-11T20:51:31.555" v="646" actId="1076"/>
        <pc:sldMkLst>
          <pc:docMk/>
          <pc:sldMk cId="275905294" sldId="404"/>
        </pc:sldMkLst>
        <pc:picChg chg="mod">
          <ac:chgData name="Elias Aydi" userId="b7604727aa301a45" providerId="LiveId" clId="{E5CE2FEB-1AF9-4103-916A-E41F55197DC8}" dt="2021-01-11T20:51:31.555" v="646" actId="1076"/>
          <ac:picMkLst>
            <pc:docMk/>
            <pc:sldMk cId="275905294" sldId="404"/>
            <ac:picMk id="13" creationId="{2917BE1D-5EA1-4385-A959-5B7C65A07C40}"/>
          </ac:picMkLst>
        </pc:picChg>
      </pc:sldChg>
      <pc:sldChg chg="del">
        <pc:chgData name="Elias Aydi" userId="b7604727aa301a45" providerId="LiveId" clId="{E5CE2FEB-1AF9-4103-916A-E41F55197DC8}" dt="2021-01-10T22:53:14.394" v="351" actId="2696"/>
        <pc:sldMkLst>
          <pc:docMk/>
          <pc:sldMk cId="1812702437" sldId="405"/>
        </pc:sldMkLst>
      </pc:sldChg>
      <pc:sldChg chg="add">
        <pc:chgData name="Elias Aydi" userId="b7604727aa301a45" providerId="LiveId" clId="{E5CE2FEB-1AF9-4103-916A-E41F55197DC8}" dt="2021-01-10T22:53:20.872" v="352"/>
        <pc:sldMkLst>
          <pc:docMk/>
          <pc:sldMk cId="2566638872" sldId="405"/>
        </pc:sldMkLst>
      </pc:sldChg>
      <pc:sldChg chg="add">
        <pc:chgData name="Elias Aydi" userId="b7604727aa301a45" providerId="LiveId" clId="{E5CE2FEB-1AF9-4103-916A-E41F55197DC8}" dt="2021-01-11T20:57:29.586" v="697"/>
        <pc:sldMkLst>
          <pc:docMk/>
          <pc:sldMk cId="878710948" sldId="412"/>
        </pc:sldMkLst>
      </pc:sldChg>
      <pc:sldChg chg="modSp mod">
        <pc:chgData name="Elias Aydi" userId="b7604727aa301a45" providerId="LiveId" clId="{E5CE2FEB-1AF9-4103-916A-E41F55197DC8}" dt="2021-01-04T15:44:15.416" v="317" actId="20577"/>
        <pc:sldMkLst>
          <pc:docMk/>
          <pc:sldMk cId="2447294222" sldId="415"/>
        </pc:sldMkLst>
        <pc:spChg chg="mod">
          <ac:chgData name="Elias Aydi" userId="b7604727aa301a45" providerId="LiveId" clId="{E5CE2FEB-1AF9-4103-916A-E41F55197DC8}" dt="2021-01-04T15:44:15.416" v="317" actId="20577"/>
          <ac:spMkLst>
            <pc:docMk/>
            <pc:sldMk cId="2447294222" sldId="415"/>
            <ac:spMk id="11" creationId="{6AAFEA4F-F228-4C83-B0FC-852F635E0FFA}"/>
          </ac:spMkLst>
        </pc:spChg>
      </pc:sldChg>
      <pc:sldChg chg="addSp delSp modSp mod">
        <pc:chgData name="Elias Aydi" userId="b7604727aa301a45" providerId="LiveId" clId="{E5CE2FEB-1AF9-4103-916A-E41F55197DC8}" dt="2021-01-04T15:44:47.215" v="325"/>
        <pc:sldMkLst>
          <pc:docMk/>
          <pc:sldMk cId="4058108730" sldId="418"/>
        </pc:sldMkLst>
        <pc:spChg chg="del">
          <ac:chgData name="Elias Aydi" userId="b7604727aa301a45" providerId="LiveId" clId="{E5CE2FEB-1AF9-4103-916A-E41F55197DC8}" dt="2021-01-04T15:44:46.821" v="324" actId="478"/>
          <ac:spMkLst>
            <pc:docMk/>
            <pc:sldMk cId="4058108730" sldId="418"/>
            <ac:spMk id="9" creationId="{EF7CE97A-6F9E-4DB3-8B98-C4CA5912D456}"/>
          </ac:spMkLst>
        </pc:spChg>
        <pc:spChg chg="add mod">
          <ac:chgData name="Elias Aydi" userId="b7604727aa301a45" providerId="LiveId" clId="{E5CE2FEB-1AF9-4103-916A-E41F55197DC8}" dt="2021-01-04T15:44:47.215" v="325"/>
          <ac:spMkLst>
            <pc:docMk/>
            <pc:sldMk cId="4058108730" sldId="418"/>
            <ac:spMk id="11" creationId="{6F7D5D8E-49BE-442B-AF81-13201895FAD0}"/>
          </ac:spMkLst>
        </pc:spChg>
      </pc:sldChg>
      <pc:sldChg chg="addSp delSp modSp mod">
        <pc:chgData name="Elias Aydi" userId="b7604727aa301a45" providerId="LiveId" clId="{E5CE2FEB-1AF9-4103-916A-E41F55197DC8}" dt="2021-01-04T15:44:33.818" v="321" actId="1076"/>
        <pc:sldMkLst>
          <pc:docMk/>
          <pc:sldMk cId="905025118" sldId="419"/>
        </pc:sldMkLst>
        <pc:spChg chg="del">
          <ac:chgData name="Elias Aydi" userId="b7604727aa301a45" providerId="LiveId" clId="{E5CE2FEB-1AF9-4103-916A-E41F55197DC8}" dt="2021-01-04T15:44:22.517" v="318" actId="478"/>
          <ac:spMkLst>
            <pc:docMk/>
            <pc:sldMk cId="905025118" sldId="419"/>
            <ac:spMk id="13" creationId="{225D09EA-8218-4761-B09D-478B3ACC52FF}"/>
          </ac:spMkLst>
        </pc:spChg>
        <pc:spChg chg="add mod">
          <ac:chgData name="Elias Aydi" userId="b7604727aa301a45" providerId="LiveId" clId="{E5CE2FEB-1AF9-4103-916A-E41F55197DC8}" dt="2021-01-04T15:44:33.818" v="321" actId="1076"/>
          <ac:spMkLst>
            <pc:docMk/>
            <pc:sldMk cId="905025118" sldId="419"/>
            <ac:spMk id="17" creationId="{1A8F032F-EE2A-4D21-A461-3CF1DE0AEAFC}"/>
          </ac:spMkLst>
        </pc:spChg>
      </pc:sldChg>
      <pc:sldChg chg="addSp modSp mod">
        <pc:chgData name="Elias Aydi" userId="b7604727aa301a45" providerId="LiveId" clId="{E5CE2FEB-1AF9-4103-916A-E41F55197DC8}" dt="2021-01-11T16:27:53.641" v="641" actId="20577"/>
        <pc:sldMkLst>
          <pc:docMk/>
          <pc:sldMk cId="1268448535" sldId="424"/>
        </pc:sldMkLst>
        <pc:spChg chg="add mod">
          <ac:chgData name="Elias Aydi" userId="b7604727aa301a45" providerId="LiveId" clId="{E5CE2FEB-1AF9-4103-916A-E41F55197DC8}" dt="2021-01-11T16:27:53.641" v="641" actId="20577"/>
          <ac:spMkLst>
            <pc:docMk/>
            <pc:sldMk cId="1268448535" sldId="424"/>
            <ac:spMk id="11" creationId="{9B5D993A-9A69-4C2A-8A08-EFD153BCB21D}"/>
          </ac:spMkLst>
        </pc:spChg>
      </pc:sldChg>
      <pc:sldChg chg="addSp modSp mod">
        <pc:chgData name="Elias Aydi" userId="b7604727aa301a45" providerId="LiveId" clId="{E5CE2FEB-1AF9-4103-916A-E41F55197DC8}" dt="2021-01-12T23:14:25.633" v="853" actId="1076"/>
        <pc:sldMkLst>
          <pc:docMk/>
          <pc:sldMk cId="3602062666" sldId="426"/>
        </pc:sldMkLst>
        <pc:spChg chg="mod">
          <ac:chgData name="Elias Aydi" userId="b7604727aa301a45" providerId="LiveId" clId="{E5CE2FEB-1AF9-4103-916A-E41F55197DC8}" dt="2021-01-12T23:14:25.633" v="853" actId="1076"/>
          <ac:spMkLst>
            <pc:docMk/>
            <pc:sldMk cId="3602062666" sldId="426"/>
            <ac:spMk id="2" creationId="{00000000-0000-0000-0000-000000000000}"/>
          </ac:spMkLst>
        </pc:spChg>
        <pc:spChg chg="mod">
          <ac:chgData name="Elias Aydi" userId="b7604727aa301a45" providerId="LiveId" clId="{E5CE2FEB-1AF9-4103-916A-E41F55197DC8}" dt="2021-01-04T13:56:19.854" v="21" actId="1076"/>
          <ac:spMkLst>
            <pc:docMk/>
            <pc:sldMk cId="3602062666" sldId="426"/>
            <ac:spMk id="3" creationId="{00000000-0000-0000-0000-000000000000}"/>
          </ac:spMkLst>
        </pc:spChg>
        <pc:spChg chg="mod">
          <ac:chgData name="Elias Aydi" userId="b7604727aa301a45" providerId="LiveId" clId="{E5CE2FEB-1AF9-4103-916A-E41F55197DC8}" dt="2021-01-04T13:56:48.583" v="30" actId="1076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E5CE2FEB-1AF9-4103-916A-E41F55197DC8}" dt="2021-01-04T13:56:38.749" v="28" actId="1076"/>
          <ac:spMkLst>
            <pc:docMk/>
            <pc:sldMk cId="3602062666" sldId="426"/>
            <ac:spMk id="9" creationId="{21AC3EBA-6796-41B3-B41C-60809EB4E983}"/>
          </ac:spMkLst>
        </pc:spChg>
        <pc:spChg chg="mod">
          <ac:chgData name="Elias Aydi" userId="b7604727aa301a45" providerId="LiveId" clId="{E5CE2FEB-1AF9-4103-916A-E41F55197DC8}" dt="2021-01-04T14:04:00.572" v="272" actId="1076"/>
          <ac:spMkLst>
            <pc:docMk/>
            <pc:sldMk cId="3602062666" sldId="426"/>
            <ac:spMk id="10" creationId="{AEDBF5AA-1C84-4EDA-B3C3-6A8831E5FA7F}"/>
          </ac:spMkLst>
        </pc:spChg>
        <pc:picChg chg="add mod modCrop">
          <ac:chgData name="Elias Aydi" userId="b7604727aa301a45" providerId="LiveId" clId="{E5CE2FEB-1AF9-4103-916A-E41F55197DC8}" dt="2021-01-04T14:04:06.305" v="273" actId="1076"/>
          <ac:picMkLst>
            <pc:docMk/>
            <pc:sldMk cId="3602062666" sldId="426"/>
            <ac:picMk id="6" creationId="{C73FB5F5-77C5-40B2-A742-9734D81A96E0}"/>
          </ac:picMkLst>
        </pc:picChg>
        <pc:picChg chg="mod">
          <ac:chgData name="Elias Aydi" userId="b7604727aa301a45" providerId="LiveId" clId="{E5CE2FEB-1AF9-4103-916A-E41F55197DC8}" dt="2021-01-04T14:02:20.735" v="265" actId="1076"/>
          <ac:picMkLst>
            <pc:docMk/>
            <pc:sldMk cId="3602062666" sldId="426"/>
            <ac:picMk id="7" creationId="{DCE8040A-89D5-4868-A211-3C3D3D040674}"/>
          </ac:picMkLst>
        </pc:picChg>
        <pc:picChg chg="mod">
          <ac:chgData name="Elias Aydi" userId="b7604727aa301a45" providerId="LiveId" clId="{E5CE2FEB-1AF9-4103-916A-E41F55197DC8}" dt="2021-01-11T18:58:27.883" v="645" actId="1076"/>
          <ac:picMkLst>
            <pc:docMk/>
            <pc:sldMk cId="3602062666" sldId="426"/>
            <ac:picMk id="11" creationId="{4C08FE2A-0F1A-4042-9B28-D39172151406}"/>
          </ac:picMkLst>
        </pc:picChg>
      </pc:sldChg>
      <pc:sldChg chg="addSp delSp modSp add del mod ord">
        <pc:chgData name="Elias Aydi" userId="b7604727aa301a45" providerId="LiveId" clId="{E5CE2FEB-1AF9-4103-916A-E41F55197DC8}" dt="2021-01-10T22:52:53.579" v="349" actId="2696"/>
        <pc:sldMkLst>
          <pc:docMk/>
          <pc:sldMk cId="1353717677" sldId="432"/>
        </pc:sldMkLst>
        <pc:spChg chg="del">
          <ac:chgData name="Elias Aydi" userId="b7604727aa301a45" providerId="LiveId" clId="{E5CE2FEB-1AF9-4103-916A-E41F55197DC8}" dt="2021-01-04T15:45:10.910" v="334" actId="478"/>
          <ac:spMkLst>
            <pc:docMk/>
            <pc:sldMk cId="1353717677" sldId="432"/>
            <ac:spMk id="9" creationId="{4D01E414-6FBC-41BE-906C-99C4061715DB}"/>
          </ac:spMkLst>
        </pc:spChg>
        <pc:spChg chg="add mod">
          <ac:chgData name="Elias Aydi" userId="b7604727aa301a45" providerId="LiveId" clId="{E5CE2FEB-1AF9-4103-916A-E41F55197DC8}" dt="2021-01-04T15:45:11.556" v="335"/>
          <ac:spMkLst>
            <pc:docMk/>
            <pc:sldMk cId="1353717677" sldId="432"/>
            <ac:spMk id="11" creationId="{78D96FD1-7A95-47E4-BDA1-15D7CFE27E73}"/>
          </ac:spMkLst>
        </pc:spChg>
      </pc:sldChg>
      <pc:sldChg chg="add">
        <pc:chgData name="Elias Aydi" userId="b7604727aa301a45" providerId="LiveId" clId="{E5CE2FEB-1AF9-4103-916A-E41F55197DC8}" dt="2021-01-10T22:52:58.618" v="350"/>
        <pc:sldMkLst>
          <pc:docMk/>
          <pc:sldMk cId="3510583103" sldId="432"/>
        </pc:sldMkLst>
      </pc:sldChg>
      <pc:sldChg chg="addSp delSp modSp mod ord">
        <pc:chgData name="Elias Aydi" userId="b7604727aa301a45" providerId="LiveId" clId="{E5CE2FEB-1AF9-4103-916A-E41F55197DC8}" dt="2021-01-11T16:28:03.600" v="643"/>
        <pc:sldMkLst>
          <pc:docMk/>
          <pc:sldMk cId="3013350976" sldId="436"/>
        </pc:sldMkLst>
        <pc:spChg chg="del">
          <ac:chgData name="Elias Aydi" userId="b7604727aa301a45" providerId="LiveId" clId="{E5CE2FEB-1AF9-4103-916A-E41F55197DC8}" dt="2021-01-04T15:44:39.284" v="322" actId="478"/>
          <ac:spMkLst>
            <pc:docMk/>
            <pc:sldMk cId="3013350976" sldId="436"/>
            <ac:spMk id="17" creationId="{76D5A3B7-3734-451B-A629-2AA4AF138097}"/>
          </ac:spMkLst>
        </pc:spChg>
        <pc:spChg chg="add mod">
          <ac:chgData name="Elias Aydi" userId="b7604727aa301a45" providerId="LiveId" clId="{E5CE2FEB-1AF9-4103-916A-E41F55197DC8}" dt="2021-01-04T15:44:39.623" v="323"/>
          <ac:spMkLst>
            <pc:docMk/>
            <pc:sldMk cId="3013350976" sldId="436"/>
            <ac:spMk id="18" creationId="{FB58C5BA-C326-4739-B577-079E49416264}"/>
          </ac:spMkLst>
        </pc:spChg>
      </pc:sldChg>
      <pc:sldChg chg="add">
        <pc:chgData name="Elias Aydi" userId="b7604727aa301a45" providerId="LiveId" clId="{E5CE2FEB-1AF9-4103-916A-E41F55197DC8}" dt="2021-01-10T22:52:58.618" v="350"/>
        <pc:sldMkLst>
          <pc:docMk/>
          <pc:sldMk cId="81555882" sldId="437"/>
        </pc:sldMkLst>
      </pc:sldChg>
      <pc:sldChg chg="addSp delSp modSp del mod ord">
        <pc:chgData name="Elias Aydi" userId="b7604727aa301a45" providerId="LiveId" clId="{E5CE2FEB-1AF9-4103-916A-E41F55197DC8}" dt="2021-01-10T22:52:53.579" v="349" actId="2696"/>
        <pc:sldMkLst>
          <pc:docMk/>
          <pc:sldMk cId="1974849689" sldId="437"/>
        </pc:sldMkLst>
        <pc:spChg chg="del">
          <ac:chgData name="Elias Aydi" userId="b7604727aa301a45" providerId="LiveId" clId="{E5CE2FEB-1AF9-4103-916A-E41F55197DC8}" dt="2021-01-04T15:47:36.557" v="342" actId="478"/>
          <ac:spMkLst>
            <pc:docMk/>
            <pc:sldMk cId="1974849689" sldId="437"/>
            <ac:spMk id="9" creationId="{F611C4F7-3A45-410E-87CA-955F39C21BD6}"/>
          </ac:spMkLst>
        </pc:spChg>
        <pc:spChg chg="del mod">
          <ac:chgData name="Elias Aydi" userId="b7604727aa301a45" providerId="LiveId" clId="{E5CE2FEB-1AF9-4103-916A-E41F55197DC8}" dt="2021-01-04T15:45:25.258" v="339" actId="478"/>
          <ac:spMkLst>
            <pc:docMk/>
            <pc:sldMk cId="1974849689" sldId="437"/>
            <ac:spMk id="12" creationId="{7B09C08C-8D44-42E2-9BD2-5964861B5E00}"/>
          </ac:spMkLst>
        </pc:spChg>
        <pc:spChg chg="add mod">
          <ac:chgData name="Elias Aydi" userId="b7604727aa301a45" providerId="LiveId" clId="{E5CE2FEB-1AF9-4103-916A-E41F55197DC8}" dt="2021-01-04T15:45:25.647" v="340"/>
          <ac:spMkLst>
            <pc:docMk/>
            <pc:sldMk cId="1974849689" sldId="437"/>
            <ac:spMk id="13" creationId="{1758FA96-66EB-49FA-987F-6DAB0A234EEA}"/>
          </ac:spMkLst>
        </pc:spChg>
      </pc:sldChg>
      <pc:sldChg chg="addSp modSp">
        <pc:chgData name="Elias Aydi" userId="b7604727aa301a45" providerId="LiveId" clId="{E5CE2FEB-1AF9-4103-916A-E41F55197DC8}" dt="2021-01-11T16:28:05.909" v="644"/>
        <pc:sldMkLst>
          <pc:docMk/>
          <pc:sldMk cId="451675930" sldId="447"/>
        </pc:sldMkLst>
        <pc:spChg chg="add mod">
          <ac:chgData name="Elias Aydi" userId="b7604727aa301a45" providerId="LiveId" clId="{E5CE2FEB-1AF9-4103-916A-E41F55197DC8}" dt="2021-01-11T16:28:05.909" v="644"/>
          <ac:spMkLst>
            <pc:docMk/>
            <pc:sldMk cId="451675930" sldId="447"/>
            <ac:spMk id="12" creationId="{22D51DED-7A53-48B9-9748-723072A424FC}"/>
          </ac:spMkLst>
        </pc:spChg>
      </pc:sldChg>
      <pc:sldChg chg="del">
        <pc:chgData name="Elias Aydi" userId="b7604727aa301a45" providerId="LiveId" clId="{E5CE2FEB-1AF9-4103-916A-E41F55197DC8}" dt="2021-01-04T15:42:48.806" v="302" actId="47"/>
        <pc:sldMkLst>
          <pc:docMk/>
          <pc:sldMk cId="1524016484" sldId="449"/>
        </pc:sldMkLst>
      </pc:sldChg>
      <pc:sldChg chg="del">
        <pc:chgData name="Elias Aydi" userId="b7604727aa301a45" providerId="LiveId" clId="{E5CE2FEB-1AF9-4103-916A-E41F55197DC8}" dt="2021-01-04T15:42:43.545" v="299" actId="47"/>
        <pc:sldMkLst>
          <pc:docMk/>
          <pc:sldMk cId="1347181611" sldId="451"/>
        </pc:sldMkLst>
      </pc:sldChg>
      <pc:sldChg chg="del">
        <pc:chgData name="Elias Aydi" userId="b7604727aa301a45" providerId="LiveId" clId="{E5CE2FEB-1AF9-4103-916A-E41F55197DC8}" dt="2021-01-04T15:42:44.257" v="300" actId="47"/>
        <pc:sldMkLst>
          <pc:docMk/>
          <pc:sldMk cId="4080383614" sldId="452"/>
        </pc:sldMkLst>
      </pc:sldChg>
      <pc:sldChg chg="del">
        <pc:chgData name="Elias Aydi" userId="b7604727aa301a45" providerId="LiveId" clId="{E5CE2FEB-1AF9-4103-916A-E41F55197DC8}" dt="2021-01-04T15:42:50.994" v="304" actId="47"/>
        <pc:sldMkLst>
          <pc:docMk/>
          <pc:sldMk cId="1209995565" sldId="453"/>
        </pc:sldMkLst>
      </pc:sldChg>
      <pc:sldChg chg="del">
        <pc:chgData name="Elias Aydi" userId="b7604727aa301a45" providerId="LiveId" clId="{E5CE2FEB-1AF9-4103-916A-E41F55197DC8}" dt="2021-01-04T15:42:51.610" v="305" actId="47"/>
        <pc:sldMkLst>
          <pc:docMk/>
          <pc:sldMk cId="3545258139" sldId="454"/>
        </pc:sldMkLst>
      </pc:sldChg>
      <pc:sldChg chg="del">
        <pc:chgData name="Elias Aydi" userId="b7604727aa301a45" providerId="LiveId" clId="{E5CE2FEB-1AF9-4103-916A-E41F55197DC8}" dt="2021-01-04T15:42:52.269" v="306" actId="47"/>
        <pc:sldMkLst>
          <pc:docMk/>
          <pc:sldMk cId="3278179410" sldId="455"/>
        </pc:sldMkLst>
      </pc:sldChg>
      <pc:sldChg chg="del">
        <pc:chgData name="Elias Aydi" userId="b7604727aa301a45" providerId="LiveId" clId="{E5CE2FEB-1AF9-4103-916A-E41F55197DC8}" dt="2021-01-04T15:42:52.978" v="307" actId="47"/>
        <pc:sldMkLst>
          <pc:docMk/>
          <pc:sldMk cId="3026358459" sldId="456"/>
        </pc:sldMkLst>
      </pc:sldChg>
      <pc:sldChg chg="del">
        <pc:chgData name="Elias Aydi" userId="b7604727aa301a45" providerId="LiveId" clId="{E5CE2FEB-1AF9-4103-916A-E41F55197DC8}" dt="2021-01-04T15:42:39.638" v="297" actId="47"/>
        <pc:sldMkLst>
          <pc:docMk/>
          <pc:sldMk cId="968874966" sldId="457"/>
        </pc:sldMkLst>
      </pc:sldChg>
      <pc:sldChg chg="del">
        <pc:chgData name="Elias Aydi" userId="b7604727aa301a45" providerId="LiveId" clId="{E5CE2FEB-1AF9-4103-916A-E41F55197DC8}" dt="2021-01-04T15:48:07.774" v="344" actId="47"/>
        <pc:sldMkLst>
          <pc:docMk/>
          <pc:sldMk cId="4188828373" sldId="459"/>
        </pc:sldMkLst>
      </pc:sldChg>
      <pc:sldChg chg="del">
        <pc:chgData name="Elias Aydi" userId="b7604727aa301a45" providerId="LiveId" clId="{E5CE2FEB-1AF9-4103-916A-E41F55197DC8}" dt="2021-01-04T15:42:42.278" v="298" actId="47"/>
        <pc:sldMkLst>
          <pc:docMk/>
          <pc:sldMk cId="2919689319" sldId="461"/>
        </pc:sldMkLst>
      </pc:sldChg>
      <pc:sldChg chg="addSp delSp modSp mod ord">
        <pc:chgData name="Elias Aydi" userId="b7604727aa301a45" providerId="LiveId" clId="{E5CE2FEB-1AF9-4103-916A-E41F55197DC8}" dt="2021-01-04T15:44:59.427" v="331"/>
        <pc:sldMkLst>
          <pc:docMk/>
          <pc:sldMk cId="857268226" sldId="463"/>
        </pc:sldMkLst>
        <pc:spChg chg="del">
          <ac:chgData name="Elias Aydi" userId="b7604727aa301a45" providerId="LiveId" clId="{E5CE2FEB-1AF9-4103-916A-E41F55197DC8}" dt="2021-01-04T15:44:59.118" v="330" actId="478"/>
          <ac:spMkLst>
            <pc:docMk/>
            <pc:sldMk cId="857268226" sldId="463"/>
            <ac:spMk id="9" creationId="{EF7CE97A-6F9E-4DB3-8B98-C4CA5912D456}"/>
          </ac:spMkLst>
        </pc:spChg>
        <pc:spChg chg="add mod">
          <ac:chgData name="Elias Aydi" userId="b7604727aa301a45" providerId="LiveId" clId="{E5CE2FEB-1AF9-4103-916A-E41F55197DC8}" dt="2021-01-04T15:44:59.427" v="331"/>
          <ac:spMkLst>
            <pc:docMk/>
            <pc:sldMk cId="857268226" sldId="463"/>
            <ac:spMk id="11" creationId="{47E5D065-F583-4EA7-BCD7-43CE33563959}"/>
          </ac:spMkLst>
        </pc:spChg>
      </pc:sldChg>
      <pc:sldChg chg="addSp delSp modSp mod modAnim">
        <pc:chgData name="Elias Aydi" userId="b7604727aa301a45" providerId="LiveId" clId="{E5CE2FEB-1AF9-4103-916A-E41F55197DC8}" dt="2021-01-11T14:45:27.975" v="556" actId="14100"/>
        <pc:sldMkLst>
          <pc:docMk/>
          <pc:sldMk cId="2177412178" sldId="464"/>
        </pc:sldMkLst>
        <pc:spChg chg="del">
          <ac:chgData name="Elias Aydi" userId="b7604727aa301a45" providerId="LiveId" clId="{E5CE2FEB-1AF9-4103-916A-E41F55197DC8}" dt="2021-01-04T15:44:52.522" v="326" actId="478"/>
          <ac:spMkLst>
            <pc:docMk/>
            <pc:sldMk cId="2177412178" sldId="464"/>
            <ac:spMk id="9" creationId="{EF7CE97A-6F9E-4DB3-8B98-C4CA5912D456}"/>
          </ac:spMkLst>
        </pc:spChg>
        <pc:spChg chg="add del mod">
          <ac:chgData name="Elias Aydi" userId="b7604727aa301a45" providerId="LiveId" clId="{E5CE2FEB-1AF9-4103-916A-E41F55197DC8}" dt="2021-01-11T14:43:07.426" v="536" actId="478"/>
          <ac:spMkLst>
            <pc:docMk/>
            <pc:sldMk cId="2177412178" sldId="464"/>
            <ac:spMk id="11" creationId="{1324C3CD-A1DF-499D-80AE-6DAC22CC6FB6}"/>
          </ac:spMkLst>
        </pc:spChg>
        <pc:spChg chg="add del mod">
          <ac:chgData name="Elias Aydi" userId="b7604727aa301a45" providerId="LiveId" clId="{E5CE2FEB-1AF9-4103-916A-E41F55197DC8}" dt="2021-01-04T15:45:16.286" v="336" actId="478"/>
          <ac:spMkLst>
            <pc:docMk/>
            <pc:sldMk cId="2177412178" sldId="464"/>
            <ac:spMk id="11" creationId="{DED06D9F-8116-4523-8690-663438D5BB28}"/>
          </ac:spMkLst>
        </pc:spChg>
        <pc:spChg chg="add del mod">
          <ac:chgData name="Elias Aydi" userId="b7604727aa301a45" providerId="LiveId" clId="{E5CE2FEB-1AF9-4103-916A-E41F55197DC8}" dt="2021-01-11T14:44:59.126" v="546" actId="478"/>
          <ac:spMkLst>
            <pc:docMk/>
            <pc:sldMk cId="2177412178" sldId="464"/>
            <ac:spMk id="12" creationId="{D6A8D3A0-E9FB-4B95-8882-590B7BB47892}"/>
          </ac:spMkLst>
        </pc:spChg>
        <pc:spChg chg="add mod">
          <ac:chgData name="Elias Aydi" userId="b7604727aa301a45" providerId="LiveId" clId="{E5CE2FEB-1AF9-4103-916A-E41F55197DC8}" dt="2021-01-11T14:45:14.447" v="551" actId="1076"/>
          <ac:spMkLst>
            <pc:docMk/>
            <pc:sldMk cId="2177412178" sldId="464"/>
            <ac:spMk id="13" creationId="{7C56300A-9A3A-46DB-A5F9-BF27C5C42C47}"/>
          </ac:spMkLst>
        </pc:spChg>
        <pc:picChg chg="add mod modCrop">
          <ac:chgData name="Elias Aydi" userId="b7604727aa301a45" providerId="LiveId" clId="{E5CE2FEB-1AF9-4103-916A-E41F55197DC8}" dt="2021-01-11T14:45:27.975" v="556" actId="14100"/>
          <ac:picMkLst>
            <pc:docMk/>
            <pc:sldMk cId="2177412178" sldId="464"/>
            <ac:picMk id="5" creationId="{18F012E2-41FC-478A-852A-3C12F84A3B67}"/>
          </ac:picMkLst>
        </pc:picChg>
        <pc:picChg chg="del">
          <ac:chgData name="Elias Aydi" userId="b7604727aa301a45" providerId="LiveId" clId="{E5CE2FEB-1AF9-4103-916A-E41F55197DC8}" dt="2021-01-11T14:44:54.510" v="545" actId="478"/>
          <ac:picMkLst>
            <pc:docMk/>
            <pc:sldMk cId="2177412178" sldId="464"/>
            <ac:picMk id="6" creationId="{55D143CC-919B-4730-8588-44C886DB2C54}"/>
          </ac:picMkLst>
        </pc:picChg>
        <pc:picChg chg="add mod">
          <ac:chgData name="Elias Aydi" userId="b7604727aa301a45" providerId="LiveId" clId="{E5CE2FEB-1AF9-4103-916A-E41F55197DC8}" dt="2021-01-11T14:45:19.813" v="553" actId="14100"/>
          <ac:picMkLst>
            <pc:docMk/>
            <pc:sldMk cId="2177412178" sldId="464"/>
            <ac:picMk id="9" creationId="{232D6A39-2C9C-450E-93D0-F95DDF678286}"/>
          </ac:picMkLst>
        </pc:picChg>
      </pc:sldChg>
      <pc:sldChg chg="modSp mod">
        <pc:chgData name="Elias Aydi" userId="b7604727aa301a45" providerId="LiveId" clId="{E5CE2FEB-1AF9-4103-916A-E41F55197DC8}" dt="2021-01-11T13:35:55.456" v="459" actId="1076"/>
        <pc:sldMkLst>
          <pc:docMk/>
          <pc:sldMk cId="3350223513" sldId="466"/>
        </pc:sldMkLst>
        <pc:spChg chg="mod">
          <ac:chgData name="Elias Aydi" userId="b7604727aa301a45" providerId="LiveId" clId="{E5CE2FEB-1AF9-4103-916A-E41F55197DC8}" dt="2021-01-11T13:35:51.010" v="458" actId="1076"/>
          <ac:spMkLst>
            <pc:docMk/>
            <pc:sldMk cId="3350223513" sldId="466"/>
            <ac:spMk id="11" creationId="{D88D634B-62B1-40FF-8AC2-5F0D5093E20A}"/>
          </ac:spMkLst>
        </pc:spChg>
        <pc:spChg chg="mod">
          <ac:chgData name="Elias Aydi" userId="b7604727aa301a45" providerId="LiveId" clId="{E5CE2FEB-1AF9-4103-916A-E41F55197DC8}" dt="2021-01-11T13:35:55.456" v="459" actId="1076"/>
          <ac:spMkLst>
            <pc:docMk/>
            <pc:sldMk cId="3350223513" sldId="466"/>
            <ac:spMk id="12" creationId="{8FAB4074-19B8-434C-8536-73E72713178B}"/>
          </ac:spMkLst>
        </pc:spChg>
      </pc:sldChg>
      <pc:sldChg chg="addSp delSp modSp add mod delCm">
        <pc:chgData name="Elias Aydi" userId="b7604727aa301a45" providerId="LiveId" clId="{E5CE2FEB-1AF9-4103-916A-E41F55197DC8}" dt="2021-01-11T21:07:48.860" v="821" actId="1592"/>
        <pc:sldMkLst>
          <pc:docMk/>
          <pc:sldMk cId="652103724" sldId="469"/>
        </pc:sldMkLst>
        <pc:spChg chg="del">
          <ac:chgData name="Elias Aydi" userId="b7604727aa301a45" providerId="LiveId" clId="{E5CE2FEB-1AF9-4103-916A-E41F55197DC8}" dt="2021-01-11T21:03:00.960" v="748" actId="478"/>
          <ac:spMkLst>
            <pc:docMk/>
            <pc:sldMk cId="652103724" sldId="469"/>
            <ac:spMk id="3" creationId="{F2A806D8-5747-44D6-9683-24204D6C1FAE}"/>
          </ac:spMkLst>
        </pc:spChg>
        <pc:spChg chg="mod ord">
          <ac:chgData name="Elias Aydi" userId="b7604727aa301a45" providerId="LiveId" clId="{E5CE2FEB-1AF9-4103-916A-E41F55197DC8}" dt="2021-01-11T21:03:34.868" v="761" actId="1076"/>
          <ac:spMkLst>
            <pc:docMk/>
            <pc:sldMk cId="652103724" sldId="469"/>
            <ac:spMk id="22" creationId="{5BDC0224-09A1-44EF-980A-AFA23689E5D9}"/>
          </ac:spMkLst>
        </pc:spChg>
        <pc:picChg chg="del">
          <ac:chgData name="Elias Aydi" userId="b7604727aa301a45" providerId="LiveId" clId="{E5CE2FEB-1AF9-4103-916A-E41F55197DC8}" dt="2021-01-11T21:02:57.500" v="747" actId="478"/>
          <ac:picMkLst>
            <pc:docMk/>
            <pc:sldMk cId="652103724" sldId="469"/>
            <ac:picMk id="6" creationId="{F37081AE-DA42-4A1A-AD54-31EED6278EBF}"/>
          </ac:picMkLst>
        </pc:picChg>
        <pc:picChg chg="add mod">
          <ac:chgData name="Elias Aydi" userId="b7604727aa301a45" providerId="LiveId" clId="{E5CE2FEB-1AF9-4103-916A-E41F55197DC8}" dt="2021-01-11T21:03:11.153" v="751" actId="27614"/>
          <ac:picMkLst>
            <pc:docMk/>
            <pc:sldMk cId="652103724" sldId="469"/>
            <ac:picMk id="10" creationId="{6B5CDA95-E3D0-413F-A1E8-B5FFCEEB9649}"/>
          </ac:picMkLst>
        </pc:picChg>
      </pc:sldChg>
      <pc:sldChg chg="del">
        <pc:chgData name="Elias Aydi" userId="b7604727aa301a45" providerId="LiveId" clId="{E5CE2FEB-1AF9-4103-916A-E41F55197DC8}" dt="2021-01-04T15:42:45.500" v="301" actId="47"/>
        <pc:sldMkLst>
          <pc:docMk/>
          <pc:sldMk cId="347918537" sldId="470"/>
        </pc:sldMkLst>
      </pc:sldChg>
      <pc:sldChg chg="addSp delSp modSp add mod">
        <pc:chgData name="Elias Aydi" userId="b7604727aa301a45" providerId="LiveId" clId="{E5CE2FEB-1AF9-4103-916A-E41F55197DC8}" dt="2021-01-11T21:05:07.285" v="805" actId="1076"/>
        <pc:sldMkLst>
          <pc:docMk/>
          <pc:sldMk cId="3370262074" sldId="470"/>
        </pc:sldMkLst>
        <pc:spChg chg="add del mod">
          <ac:chgData name="Elias Aydi" userId="b7604727aa301a45" providerId="LiveId" clId="{E5CE2FEB-1AF9-4103-916A-E41F55197DC8}" dt="2021-01-11T21:04:58.877" v="804" actId="1035"/>
          <ac:spMkLst>
            <pc:docMk/>
            <pc:sldMk cId="3370262074" sldId="470"/>
            <ac:spMk id="3" creationId="{F1F8EBA0-5A18-42C6-9847-59821AB68819}"/>
          </ac:spMkLst>
        </pc:spChg>
        <pc:spChg chg="mod">
          <ac:chgData name="Elias Aydi" userId="b7604727aa301a45" providerId="LiveId" clId="{E5CE2FEB-1AF9-4103-916A-E41F55197DC8}" dt="2021-01-11T21:04:10.375" v="775" actId="1076"/>
          <ac:spMkLst>
            <pc:docMk/>
            <pc:sldMk cId="3370262074" sldId="470"/>
            <ac:spMk id="20" creationId="{70C26F75-8CD1-49FB-B881-5B39CFF3A081}"/>
          </ac:spMkLst>
        </pc:spChg>
        <pc:spChg chg="del mod">
          <ac:chgData name="Elias Aydi" userId="b7604727aa301a45" providerId="LiveId" clId="{E5CE2FEB-1AF9-4103-916A-E41F55197DC8}" dt="2021-01-11T20:59:30.830" v="743" actId="478"/>
          <ac:spMkLst>
            <pc:docMk/>
            <pc:sldMk cId="3370262074" sldId="470"/>
            <ac:spMk id="23" creationId="{B2CE0579-C59C-4206-A5EA-35C6EF7FAD62}"/>
          </ac:spMkLst>
        </pc:spChg>
        <pc:spChg chg="add del mod">
          <ac:chgData name="Elias Aydi" userId="b7604727aa301a45" providerId="LiveId" clId="{E5CE2FEB-1AF9-4103-916A-E41F55197DC8}" dt="2021-01-11T21:04:39.984" v="788" actId="1076"/>
          <ac:spMkLst>
            <pc:docMk/>
            <pc:sldMk cId="3370262074" sldId="470"/>
            <ac:spMk id="24" creationId="{14A36FD6-92EE-4E52-A16B-847A89CF1A0C}"/>
          </ac:spMkLst>
        </pc:spChg>
        <pc:spChg chg="mod">
          <ac:chgData name="Elias Aydi" userId="b7604727aa301a45" providerId="LiveId" clId="{E5CE2FEB-1AF9-4103-916A-E41F55197DC8}" dt="2021-01-11T21:05:07.285" v="805" actId="1076"/>
          <ac:spMkLst>
            <pc:docMk/>
            <pc:sldMk cId="3370262074" sldId="470"/>
            <ac:spMk id="25" creationId="{42294DE4-5857-42FF-8061-332074F58892}"/>
          </ac:spMkLst>
        </pc:spChg>
        <pc:spChg chg="mod">
          <ac:chgData name="Elias Aydi" userId="b7604727aa301a45" providerId="LiveId" clId="{E5CE2FEB-1AF9-4103-916A-E41F55197DC8}" dt="2021-01-11T21:04:20.717" v="779" actId="1076"/>
          <ac:spMkLst>
            <pc:docMk/>
            <pc:sldMk cId="3370262074" sldId="470"/>
            <ac:spMk id="26" creationId="{9985F5C2-F702-4FBC-9D39-80E187FE52B5}"/>
          </ac:spMkLst>
        </pc:spChg>
        <pc:spChg chg="add del mod">
          <ac:chgData name="Elias Aydi" userId="b7604727aa301a45" providerId="LiveId" clId="{E5CE2FEB-1AF9-4103-916A-E41F55197DC8}" dt="2021-01-11T21:03:46.923" v="765" actId="478"/>
          <ac:spMkLst>
            <pc:docMk/>
            <pc:sldMk cId="3370262074" sldId="470"/>
            <ac:spMk id="27" creationId="{B453E8F8-8A86-4AE9-9754-03F7E67BFDD5}"/>
          </ac:spMkLst>
        </pc:spChg>
        <pc:spChg chg="add mod">
          <ac:chgData name="Elias Aydi" userId="b7604727aa301a45" providerId="LiveId" clId="{E5CE2FEB-1AF9-4103-916A-E41F55197DC8}" dt="2021-01-11T21:03:44.792" v="764"/>
          <ac:spMkLst>
            <pc:docMk/>
            <pc:sldMk cId="3370262074" sldId="470"/>
            <ac:spMk id="28" creationId="{204B65E7-BEBD-4B3F-84EF-7CCFFC5EF00A}"/>
          </ac:spMkLst>
        </pc:spChg>
        <pc:picChg chg="mod">
          <ac:chgData name="Elias Aydi" userId="b7604727aa301a45" providerId="LiveId" clId="{E5CE2FEB-1AF9-4103-916A-E41F55197DC8}" dt="2021-01-11T21:04:17.138" v="778" actId="1076"/>
          <ac:picMkLst>
            <pc:docMk/>
            <pc:sldMk cId="3370262074" sldId="470"/>
            <ac:picMk id="5" creationId="{94EDFD1B-1FA8-4976-84DA-605DC07C989D}"/>
          </ac:picMkLst>
        </pc:picChg>
        <pc:picChg chg="add mod">
          <ac:chgData name="Elias Aydi" userId="b7604727aa301a45" providerId="LiveId" clId="{E5CE2FEB-1AF9-4103-916A-E41F55197DC8}" dt="2021-01-11T21:04:37.420" v="787" actId="1076"/>
          <ac:picMkLst>
            <pc:docMk/>
            <pc:sldMk cId="3370262074" sldId="470"/>
            <ac:picMk id="9" creationId="{A3D54238-FFA7-41D6-AFEA-D8D264135923}"/>
          </ac:picMkLst>
        </pc:picChg>
        <pc:picChg chg="del">
          <ac:chgData name="Elias Aydi" userId="b7604727aa301a45" providerId="LiveId" clId="{E5CE2FEB-1AF9-4103-916A-E41F55197DC8}" dt="2021-01-11T21:03:43.313" v="763" actId="478"/>
          <ac:picMkLst>
            <pc:docMk/>
            <pc:sldMk cId="3370262074" sldId="470"/>
            <ac:picMk id="21" creationId="{453C6375-772A-48AE-8299-3E3FA69231DB}"/>
          </ac:picMkLst>
        </pc:picChg>
        <pc:picChg chg="del">
          <ac:chgData name="Elias Aydi" userId="b7604727aa301a45" providerId="LiveId" clId="{E5CE2FEB-1AF9-4103-916A-E41F55197DC8}" dt="2021-01-11T21:03:42.424" v="762" actId="478"/>
          <ac:picMkLst>
            <pc:docMk/>
            <pc:sldMk cId="3370262074" sldId="470"/>
            <ac:picMk id="22" creationId="{43C57786-DF59-47DE-80F3-348445F796A6}"/>
          </ac:picMkLst>
        </pc:picChg>
      </pc:sldChg>
      <pc:sldChg chg="addSp delSp modSp mod">
        <pc:chgData name="Elias Aydi" userId="b7604727aa301a45" providerId="LiveId" clId="{E5CE2FEB-1AF9-4103-916A-E41F55197DC8}" dt="2021-01-11T15:15:43.667" v="585"/>
        <pc:sldMkLst>
          <pc:docMk/>
          <pc:sldMk cId="3571171352" sldId="471"/>
        </pc:sldMkLst>
        <pc:spChg chg="del">
          <ac:chgData name="Elias Aydi" userId="b7604727aa301a45" providerId="LiveId" clId="{E5CE2FEB-1AF9-4103-916A-E41F55197DC8}" dt="2021-01-11T15:15:43.378" v="584" actId="478"/>
          <ac:spMkLst>
            <pc:docMk/>
            <pc:sldMk cId="3571171352" sldId="471"/>
            <ac:spMk id="3" creationId="{A4ED7EF3-FFB0-4647-A6C6-016373A563D5}"/>
          </ac:spMkLst>
        </pc:spChg>
        <pc:spChg chg="mod">
          <ac:chgData name="Elias Aydi" userId="b7604727aa301a45" providerId="LiveId" clId="{E5CE2FEB-1AF9-4103-916A-E41F55197DC8}" dt="2021-01-11T15:15:25.916" v="570" actId="114"/>
          <ac:spMkLst>
            <pc:docMk/>
            <pc:sldMk cId="3571171352" sldId="471"/>
            <ac:spMk id="11" creationId="{DE37D152-728A-4374-8867-6C1E8F1F6751}"/>
          </ac:spMkLst>
        </pc:spChg>
        <pc:spChg chg="add mod">
          <ac:chgData name="Elias Aydi" userId="b7604727aa301a45" providerId="LiveId" clId="{E5CE2FEB-1AF9-4103-916A-E41F55197DC8}" dt="2021-01-11T15:15:43.667" v="585"/>
          <ac:spMkLst>
            <pc:docMk/>
            <pc:sldMk cId="3571171352" sldId="471"/>
            <ac:spMk id="13" creationId="{70334A6A-1369-4348-8B20-0772D595EBD3}"/>
          </ac:spMkLst>
        </pc:spChg>
      </pc:sldChg>
      <pc:sldChg chg="addSp modSp mod">
        <pc:chgData name="Elias Aydi" userId="b7604727aa301a45" providerId="LiveId" clId="{E5CE2FEB-1AF9-4103-916A-E41F55197DC8}" dt="2021-01-11T20:51:50.015" v="649" actId="1076"/>
        <pc:sldMkLst>
          <pc:docMk/>
          <pc:sldMk cId="3315029798" sldId="472"/>
        </pc:sldMkLst>
        <pc:spChg chg="mod">
          <ac:chgData name="Elias Aydi" userId="b7604727aa301a45" providerId="LiveId" clId="{E5CE2FEB-1AF9-4103-916A-E41F55197DC8}" dt="2021-01-11T20:51:50.015" v="649" actId="1076"/>
          <ac:spMkLst>
            <pc:docMk/>
            <pc:sldMk cId="3315029798" sldId="472"/>
            <ac:spMk id="17" creationId="{AB926CD4-E978-463D-B3EB-835911D14EF0}"/>
          </ac:spMkLst>
        </pc:spChg>
        <pc:picChg chg="add mod">
          <ac:chgData name="Elias Aydi" userId="b7604727aa301a45" providerId="LiveId" clId="{E5CE2FEB-1AF9-4103-916A-E41F55197DC8}" dt="2021-01-11T20:51:44.915" v="648" actId="1076"/>
          <ac:picMkLst>
            <pc:docMk/>
            <pc:sldMk cId="3315029798" sldId="472"/>
            <ac:picMk id="20" creationId="{80F8BC1C-431B-4A59-AC75-24A347536DD7}"/>
          </ac:picMkLst>
        </pc:picChg>
      </pc:sldChg>
      <pc:sldChg chg="del">
        <pc:chgData name="Elias Aydi" userId="b7604727aa301a45" providerId="LiveId" clId="{E5CE2FEB-1AF9-4103-916A-E41F55197DC8}" dt="2021-01-04T15:40:11.812" v="274" actId="47"/>
        <pc:sldMkLst>
          <pc:docMk/>
          <pc:sldMk cId="1805377774" sldId="473"/>
        </pc:sldMkLst>
      </pc:sldChg>
      <pc:sldChg chg="modSp mod">
        <pc:chgData name="Elias Aydi" userId="b7604727aa301a45" providerId="LiveId" clId="{E5CE2FEB-1AF9-4103-916A-E41F55197DC8}" dt="2021-01-04T15:40:22.281" v="275" actId="1076"/>
        <pc:sldMkLst>
          <pc:docMk/>
          <pc:sldMk cId="2519616321" sldId="474"/>
        </pc:sldMkLst>
        <pc:picChg chg="mod">
          <ac:chgData name="Elias Aydi" userId="b7604727aa301a45" providerId="LiveId" clId="{E5CE2FEB-1AF9-4103-916A-E41F55197DC8}" dt="2021-01-04T15:40:22.281" v="275" actId="1076"/>
          <ac:picMkLst>
            <pc:docMk/>
            <pc:sldMk cId="2519616321" sldId="474"/>
            <ac:picMk id="11" creationId="{4E0940D3-1376-4D7A-A1FE-7BE475770338}"/>
          </ac:picMkLst>
        </pc:picChg>
      </pc:sldChg>
      <pc:sldChg chg="del">
        <pc:chgData name="Elias Aydi" userId="b7604727aa301a45" providerId="LiveId" clId="{E5CE2FEB-1AF9-4103-916A-E41F55197DC8}" dt="2021-01-11T13:31:10.437" v="455" actId="47"/>
        <pc:sldMkLst>
          <pc:docMk/>
          <pc:sldMk cId="2164574255" sldId="475"/>
        </pc:sldMkLst>
      </pc:sldChg>
      <pc:sldChg chg="add">
        <pc:chgData name="Elias Aydi" userId="b7604727aa301a45" providerId="LiveId" clId="{E5CE2FEB-1AF9-4103-916A-E41F55197DC8}" dt="2021-01-11T14:39:49.393" v="461"/>
        <pc:sldMkLst>
          <pc:docMk/>
          <pc:sldMk cId="1466598164" sldId="476"/>
        </pc:sldMkLst>
      </pc:sldChg>
      <pc:sldChg chg="del">
        <pc:chgData name="Elias Aydi" userId="b7604727aa301a45" providerId="LiveId" clId="{E5CE2FEB-1AF9-4103-916A-E41F55197DC8}" dt="2021-01-04T15:42:50.208" v="303" actId="47"/>
        <pc:sldMkLst>
          <pc:docMk/>
          <pc:sldMk cId="2120519274" sldId="476"/>
        </pc:sldMkLst>
      </pc:sldChg>
      <pc:sldChg chg="addSp delSp modSp add del mod">
        <pc:chgData name="Elias Aydi" userId="b7604727aa301a45" providerId="LiveId" clId="{E5CE2FEB-1AF9-4103-916A-E41F55197DC8}" dt="2021-01-11T14:39:45.397" v="460" actId="2696"/>
        <pc:sldMkLst>
          <pc:docMk/>
          <pc:sldMk cId="4015060863" sldId="476"/>
        </pc:sldMkLst>
        <pc:spChg chg="mod">
          <ac:chgData name="Elias Aydi" userId="b7604727aa301a45" providerId="LiveId" clId="{E5CE2FEB-1AF9-4103-916A-E41F55197DC8}" dt="2021-01-10T22:55:34.459" v="360" actId="1076"/>
          <ac:spMkLst>
            <pc:docMk/>
            <pc:sldMk cId="4015060863" sldId="476"/>
            <ac:spMk id="11" creationId="{47E5D065-F583-4EA7-BCD7-43CE33563959}"/>
          </ac:spMkLst>
        </pc:spChg>
        <pc:spChg chg="del">
          <ac:chgData name="Elias Aydi" userId="b7604727aa301a45" providerId="LiveId" clId="{E5CE2FEB-1AF9-4103-916A-E41F55197DC8}" dt="2021-01-10T22:55:29.012" v="359" actId="478"/>
          <ac:spMkLst>
            <pc:docMk/>
            <pc:sldMk cId="4015060863" sldId="476"/>
            <ac:spMk id="13" creationId="{24734BBE-4970-4248-9945-BCDCFD2DD255}"/>
          </ac:spMkLst>
        </pc:spChg>
        <pc:picChg chg="del">
          <ac:chgData name="Elias Aydi" userId="b7604727aa301a45" providerId="LiveId" clId="{E5CE2FEB-1AF9-4103-916A-E41F55197DC8}" dt="2021-01-10T22:55:11.967" v="354" actId="478"/>
          <ac:picMkLst>
            <pc:docMk/>
            <pc:sldMk cId="4015060863" sldId="476"/>
            <ac:picMk id="6" creationId="{55D143CC-919B-4730-8588-44C886DB2C54}"/>
          </ac:picMkLst>
        </pc:picChg>
        <pc:picChg chg="add mod">
          <ac:chgData name="Elias Aydi" userId="b7604727aa301a45" providerId="LiveId" clId="{E5CE2FEB-1AF9-4103-916A-E41F55197DC8}" dt="2021-01-10T22:55:26.704" v="358" actId="1076"/>
          <ac:picMkLst>
            <pc:docMk/>
            <pc:sldMk cId="4015060863" sldId="476"/>
            <ac:picMk id="12" creationId="{C278D950-A898-4538-9C5A-648123719474}"/>
          </ac:picMkLst>
        </pc:picChg>
      </pc:sldChg>
      <pc:sldChg chg="new del">
        <pc:chgData name="Elias Aydi" userId="b7604727aa301a45" providerId="LiveId" clId="{E5CE2FEB-1AF9-4103-916A-E41F55197DC8}" dt="2021-01-11T15:29:19.406" v="589" actId="680"/>
        <pc:sldMkLst>
          <pc:docMk/>
          <pc:sldMk cId="1493658966" sldId="477"/>
        </pc:sldMkLst>
      </pc:sldChg>
      <pc:sldChg chg="add del">
        <pc:chgData name="Elias Aydi" userId="b7604727aa301a45" providerId="LiveId" clId="{E5CE2FEB-1AF9-4103-916A-E41F55197DC8}" dt="2021-01-11T20:52:40.724" v="653"/>
        <pc:sldMkLst>
          <pc:docMk/>
          <pc:sldMk cId="1975541675" sldId="477"/>
        </pc:sldMkLst>
      </pc:sldChg>
      <pc:sldChg chg="addSp delSp modSp add mod delAnim modAnim">
        <pc:chgData name="Elias Aydi" userId="b7604727aa301a45" providerId="LiveId" clId="{E5CE2FEB-1AF9-4103-916A-E41F55197DC8}" dt="2021-01-11T20:56:14.216" v="696"/>
        <pc:sldMkLst>
          <pc:docMk/>
          <pc:sldMk cId="2157698316" sldId="477"/>
        </pc:sldMkLst>
        <pc:spChg chg="del">
          <ac:chgData name="Elias Aydi" userId="b7604727aa301a45" providerId="LiveId" clId="{E5CE2FEB-1AF9-4103-916A-E41F55197DC8}" dt="2021-01-11T20:52:48.431" v="655" actId="478"/>
          <ac:spMkLst>
            <pc:docMk/>
            <pc:sldMk cId="2157698316" sldId="477"/>
            <ac:spMk id="14" creationId="{593FCD64-358F-48F7-9580-FC62FDD5605B}"/>
          </ac:spMkLst>
        </pc:spChg>
        <pc:spChg chg="del">
          <ac:chgData name="Elias Aydi" userId="b7604727aa301a45" providerId="LiveId" clId="{E5CE2FEB-1AF9-4103-916A-E41F55197DC8}" dt="2021-01-11T20:52:58.376" v="658" actId="478"/>
          <ac:spMkLst>
            <pc:docMk/>
            <pc:sldMk cId="2157698316" sldId="477"/>
            <ac:spMk id="17" creationId="{F1BA9CD2-83D7-4548-96D2-B24B12A3B24B}"/>
          </ac:spMkLst>
        </pc:spChg>
        <pc:spChg chg="add mod">
          <ac:chgData name="Elias Aydi" userId="b7604727aa301a45" providerId="LiveId" clId="{E5CE2FEB-1AF9-4103-916A-E41F55197DC8}" dt="2021-01-11T20:54:47.788" v="693" actId="404"/>
          <ac:spMkLst>
            <pc:docMk/>
            <pc:sldMk cId="2157698316" sldId="477"/>
            <ac:spMk id="34" creationId="{BB5FCC6D-AC8A-48CA-BBEA-CED11381B2E9}"/>
          </ac:spMkLst>
        </pc:spChg>
        <pc:picChg chg="add del">
          <ac:chgData name="Elias Aydi" userId="b7604727aa301a45" providerId="LiveId" clId="{E5CE2FEB-1AF9-4103-916A-E41F55197DC8}" dt="2021-01-11T20:52:52.643" v="657" actId="478"/>
          <ac:picMkLst>
            <pc:docMk/>
            <pc:sldMk cId="2157698316" sldId="477"/>
            <ac:picMk id="18" creationId="{BA2B8954-7A42-4942-8482-1B9F795AEAAA}"/>
          </ac:picMkLst>
        </pc:picChg>
        <pc:cxnChg chg="add mod">
          <ac:chgData name="Elias Aydi" userId="b7604727aa301a45" providerId="LiveId" clId="{E5CE2FEB-1AF9-4103-916A-E41F55197DC8}" dt="2021-01-11T20:54:14.587" v="674" actId="1076"/>
          <ac:cxnSpMkLst>
            <pc:docMk/>
            <pc:sldMk cId="2157698316" sldId="477"/>
            <ac:cxnSpMk id="13" creationId="{98EF1E60-FF8B-4C3E-9C15-C27FD1BBA0B7}"/>
          </ac:cxnSpMkLst>
        </pc:cxnChg>
        <pc:cxnChg chg="add mod">
          <ac:chgData name="Elias Aydi" userId="b7604727aa301a45" providerId="LiveId" clId="{E5CE2FEB-1AF9-4103-916A-E41F55197DC8}" dt="2021-01-11T20:54:18.977" v="676" actId="1076"/>
          <ac:cxnSpMkLst>
            <pc:docMk/>
            <pc:sldMk cId="2157698316" sldId="477"/>
            <ac:cxnSpMk id="21" creationId="{47800EF2-7FE9-4B32-AC29-8BC844E92E33}"/>
          </ac:cxnSpMkLst>
        </pc:cxnChg>
        <pc:cxnChg chg="add mod">
          <ac:chgData name="Elias Aydi" userId="b7604727aa301a45" providerId="LiveId" clId="{E5CE2FEB-1AF9-4103-916A-E41F55197DC8}" dt="2021-01-11T20:54:16.966" v="675" actId="1076"/>
          <ac:cxnSpMkLst>
            <pc:docMk/>
            <pc:sldMk cId="2157698316" sldId="477"/>
            <ac:cxnSpMk id="22" creationId="{7F786505-6F07-4BF6-B18C-827E58818143}"/>
          </ac:cxnSpMkLst>
        </pc:cxnChg>
        <pc:cxnChg chg="add mod">
          <ac:chgData name="Elias Aydi" userId="b7604727aa301a45" providerId="LiveId" clId="{E5CE2FEB-1AF9-4103-916A-E41F55197DC8}" dt="2021-01-11T20:54:22.027" v="677" actId="1076"/>
          <ac:cxnSpMkLst>
            <pc:docMk/>
            <pc:sldMk cId="2157698316" sldId="477"/>
            <ac:cxnSpMk id="23" creationId="{CFCEEA6B-2B7D-4401-9606-66E7C390BA3A}"/>
          </ac:cxnSpMkLst>
        </pc:cxnChg>
      </pc:sldChg>
      <pc:sldChg chg="addSp delSp modSp add del mod modAnim">
        <pc:chgData name="Elias Aydi" userId="b7604727aa301a45" providerId="LiveId" clId="{E5CE2FEB-1AF9-4103-916A-E41F55197DC8}" dt="2021-01-11T14:40:10.717" v="466" actId="47"/>
        <pc:sldMkLst>
          <pc:docMk/>
          <pc:sldMk cId="2252072020" sldId="477"/>
        </pc:sldMkLst>
        <pc:spChg chg="add del mod">
          <ac:chgData name="Elias Aydi" userId="b7604727aa301a45" providerId="LiveId" clId="{E5CE2FEB-1AF9-4103-916A-E41F55197DC8}" dt="2021-01-10T23:08:52.210" v="450" actId="1076"/>
          <ac:spMkLst>
            <pc:docMk/>
            <pc:sldMk cId="2252072020" sldId="477"/>
            <ac:spMk id="11" creationId="{47E5D065-F583-4EA7-BCD7-43CE33563959}"/>
          </ac:spMkLst>
        </pc:spChg>
        <pc:picChg chg="add mod">
          <ac:chgData name="Elias Aydi" userId="b7604727aa301a45" providerId="LiveId" clId="{E5CE2FEB-1AF9-4103-916A-E41F55197DC8}" dt="2021-01-11T14:39:55.536" v="462" actId="14100"/>
          <ac:picMkLst>
            <pc:docMk/>
            <pc:sldMk cId="2252072020" sldId="477"/>
            <ac:picMk id="2" creationId="{86D83648-11FA-4BFF-9D5D-91DD2BC427C5}"/>
          </ac:picMkLst>
        </pc:picChg>
        <pc:picChg chg="del">
          <ac:chgData name="Elias Aydi" userId="b7604727aa301a45" providerId="LiveId" clId="{E5CE2FEB-1AF9-4103-916A-E41F55197DC8}" dt="2021-01-10T22:55:38.287" v="362" actId="478"/>
          <ac:picMkLst>
            <pc:docMk/>
            <pc:sldMk cId="2252072020" sldId="477"/>
            <ac:picMk id="12" creationId="{C278D950-A898-4538-9C5A-648123719474}"/>
          </ac:picMkLst>
        </pc:picChg>
      </pc:sldChg>
      <pc:sldChg chg="add del">
        <pc:chgData name="Elias Aydi" userId="b7604727aa301a45" providerId="LiveId" clId="{E5CE2FEB-1AF9-4103-916A-E41F55197DC8}" dt="2021-01-11T21:06:34.298" v="807"/>
        <pc:sldMkLst>
          <pc:docMk/>
          <pc:sldMk cId="1101773190" sldId="478"/>
        </pc:sldMkLst>
      </pc:sldChg>
      <pc:sldChg chg="new del">
        <pc:chgData name="Elias Aydi" userId="b7604727aa301a45" providerId="LiveId" clId="{E5CE2FEB-1AF9-4103-916A-E41F55197DC8}" dt="2021-01-11T15:29:18.959" v="588" actId="680"/>
        <pc:sldMkLst>
          <pc:docMk/>
          <pc:sldMk cId="3413116866" sldId="478"/>
        </pc:sldMkLst>
      </pc:sldChg>
      <pc:sldChg chg="addSp delSp modSp add mod delCm">
        <pc:chgData name="Elias Aydi" userId="b7604727aa301a45" providerId="LiveId" clId="{E5CE2FEB-1AF9-4103-916A-E41F55197DC8}" dt="2021-01-11T21:07:56.816" v="822" actId="1592"/>
        <pc:sldMkLst>
          <pc:docMk/>
          <pc:sldMk cId="3434616205" sldId="478"/>
        </pc:sldMkLst>
        <pc:spChg chg="del">
          <ac:chgData name="Elias Aydi" userId="b7604727aa301a45" providerId="LiveId" clId="{E5CE2FEB-1AF9-4103-916A-E41F55197DC8}" dt="2021-01-11T21:07:08.944" v="820" actId="478"/>
          <ac:spMkLst>
            <pc:docMk/>
            <pc:sldMk cId="3434616205" sldId="478"/>
            <ac:spMk id="5" creationId="{A33DCB0A-06B1-4A3F-8226-152C67B18ACF}"/>
          </ac:spMkLst>
        </pc:spChg>
        <pc:spChg chg="del">
          <ac:chgData name="Elias Aydi" userId="b7604727aa301a45" providerId="LiveId" clId="{E5CE2FEB-1AF9-4103-916A-E41F55197DC8}" dt="2021-01-11T21:07:08.944" v="820" actId="478"/>
          <ac:spMkLst>
            <pc:docMk/>
            <pc:sldMk cId="3434616205" sldId="478"/>
            <ac:spMk id="8" creationId="{5FBCFBF7-8298-411F-97A6-B3ADE131A6DE}"/>
          </ac:spMkLst>
        </pc:spChg>
        <pc:spChg chg="del">
          <ac:chgData name="Elias Aydi" userId="b7604727aa301a45" providerId="LiveId" clId="{E5CE2FEB-1AF9-4103-916A-E41F55197DC8}" dt="2021-01-11T21:07:08.944" v="820" actId="478"/>
          <ac:spMkLst>
            <pc:docMk/>
            <pc:sldMk cId="3434616205" sldId="478"/>
            <ac:spMk id="13" creationId="{FA0EFE2E-647E-463F-B65E-C5E5B55696BD}"/>
          </ac:spMkLst>
        </pc:spChg>
        <pc:spChg chg="del">
          <ac:chgData name="Elias Aydi" userId="b7604727aa301a45" providerId="LiveId" clId="{E5CE2FEB-1AF9-4103-916A-E41F55197DC8}" dt="2021-01-11T21:07:08.944" v="820" actId="478"/>
          <ac:spMkLst>
            <pc:docMk/>
            <pc:sldMk cId="3434616205" sldId="478"/>
            <ac:spMk id="14" creationId="{2FAF4175-33A7-4AAD-9A0A-5E07A2221FBC}"/>
          </ac:spMkLst>
        </pc:spChg>
        <pc:spChg chg="del">
          <ac:chgData name="Elias Aydi" userId="b7604727aa301a45" providerId="LiveId" clId="{E5CE2FEB-1AF9-4103-916A-E41F55197DC8}" dt="2021-01-11T21:07:05.485" v="819" actId="478"/>
          <ac:spMkLst>
            <pc:docMk/>
            <pc:sldMk cId="3434616205" sldId="478"/>
            <ac:spMk id="18" creationId="{6D6DAD57-344C-46AD-874E-E4AD3E61BAD7}"/>
          </ac:spMkLst>
        </pc:spChg>
        <pc:spChg chg="del">
          <ac:chgData name="Elias Aydi" userId="b7604727aa301a45" providerId="LiveId" clId="{E5CE2FEB-1AF9-4103-916A-E41F55197DC8}" dt="2021-01-11T21:07:05.485" v="819" actId="478"/>
          <ac:spMkLst>
            <pc:docMk/>
            <pc:sldMk cId="3434616205" sldId="478"/>
            <ac:spMk id="19" creationId="{7FCC2EFB-2CD0-4C7E-AECA-B21902534B79}"/>
          </ac:spMkLst>
        </pc:spChg>
        <pc:spChg chg="mod">
          <ac:chgData name="Elias Aydi" userId="b7604727aa301a45" providerId="LiveId" clId="{E5CE2FEB-1AF9-4103-916A-E41F55197DC8}" dt="2021-01-11T21:07:02.892" v="818" actId="1076"/>
          <ac:spMkLst>
            <pc:docMk/>
            <pc:sldMk cId="3434616205" sldId="478"/>
            <ac:spMk id="22" creationId="{5BDC0224-09A1-44EF-980A-AFA23689E5D9}"/>
          </ac:spMkLst>
        </pc:spChg>
        <pc:picChg chg="add mod ord">
          <ac:chgData name="Elias Aydi" userId="b7604727aa301a45" providerId="LiveId" clId="{E5CE2FEB-1AF9-4103-916A-E41F55197DC8}" dt="2021-01-11T21:06:54.057" v="817" actId="167"/>
          <ac:picMkLst>
            <pc:docMk/>
            <pc:sldMk cId="3434616205" sldId="478"/>
            <ac:picMk id="6" creationId="{83217F84-F377-412D-BFEA-745709D263EF}"/>
          </ac:picMkLst>
        </pc:picChg>
        <pc:picChg chg="del">
          <ac:chgData name="Elias Aydi" userId="b7604727aa301a45" providerId="LiveId" clId="{E5CE2FEB-1AF9-4103-916A-E41F55197DC8}" dt="2021-01-11T21:06:37.519" v="809" actId="478"/>
          <ac:picMkLst>
            <pc:docMk/>
            <pc:sldMk cId="3434616205" sldId="478"/>
            <ac:picMk id="10" creationId="{6B5CDA95-E3D0-413F-A1E8-B5FFCEEB9649}"/>
          </ac:picMkLst>
        </pc:picChg>
      </pc:sldChg>
    </pc:docChg>
  </pc:docChgLst>
  <pc:docChgLst>
    <pc:chgData name="Elias Aydi" userId="b7604727aa301a45" providerId="LiveId" clId="{B5CEA77B-6AC6-44A4-8754-F6B619069686}"/>
    <pc:docChg chg="undo custSel addSld delSld modSld sldOrd">
      <pc:chgData name="Elias Aydi" userId="b7604727aa301a45" providerId="LiveId" clId="{B5CEA77B-6AC6-44A4-8754-F6B619069686}" dt="2024-01-10T15:00:09.878" v="953" actId="47"/>
      <pc:docMkLst>
        <pc:docMk/>
      </pc:docMkLst>
      <pc:sldChg chg="add del">
        <pc:chgData name="Elias Aydi" userId="b7604727aa301a45" providerId="LiveId" clId="{B5CEA77B-6AC6-44A4-8754-F6B619069686}" dt="2024-01-10T05:13:02.248" v="850" actId="47"/>
        <pc:sldMkLst>
          <pc:docMk/>
          <pc:sldMk cId="3681013236" sldId="391"/>
        </pc:sldMkLst>
      </pc:sldChg>
      <pc:sldChg chg="del">
        <pc:chgData name="Elias Aydi" userId="b7604727aa301a45" providerId="LiveId" clId="{B5CEA77B-6AC6-44A4-8754-F6B619069686}" dt="2024-01-10T05:13:00.292" v="848" actId="47"/>
        <pc:sldMkLst>
          <pc:docMk/>
          <pc:sldMk cId="3966653797" sldId="415"/>
        </pc:sldMkLst>
      </pc:sldChg>
      <pc:sldChg chg="del">
        <pc:chgData name="Elias Aydi" userId="b7604727aa301a45" providerId="LiveId" clId="{B5CEA77B-6AC6-44A4-8754-F6B619069686}" dt="2024-01-10T05:13:04.111" v="852" actId="47"/>
        <pc:sldMkLst>
          <pc:docMk/>
          <pc:sldMk cId="3793077384" sldId="424"/>
        </pc:sldMkLst>
      </pc:sldChg>
      <pc:sldChg chg="del">
        <pc:chgData name="Elias Aydi" userId="b7604727aa301a45" providerId="LiveId" clId="{B5CEA77B-6AC6-44A4-8754-F6B619069686}" dt="2024-01-10T05:13:03.175" v="851" actId="47"/>
        <pc:sldMkLst>
          <pc:docMk/>
          <pc:sldMk cId="2699849606" sldId="425"/>
        </pc:sldMkLst>
      </pc:sldChg>
      <pc:sldChg chg="modSp mod">
        <pc:chgData name="Elias Aydi" userId="b7604727aa301a45" providerId="LiveId" clId="{B5CEA77B-6AC6-44A4-8754-F6B619069686}" dt="2024-01-10T02:24:48.074" v="742"/>
        <pc:sldMkLst>
          <pc:docMk/>
          <pc:sldMk cId="3602062666" sldId="426"/>
        </pc:sldMkLst>
        <pc:spChg chg="mod">
          <ac:chgData name="Elias Aydi" userId="b7604727aa301a45" providerId="LiveId" clId="{B5CEA77B-6AC6-44A4-8754-F6B619069686}" dt="2024-01-10T02:23:57.570" v="733" actId="20577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B5CEA77B-6AC6-44A4-8754-F6B619069686}" dt="2024-01-10T02:24:48.074" v="742"/>
          <ac:spMkLst>
            <pc:docMk/>
            <pc:sldMk cId="3602062666" sldId="426"/>
            <ac:spMk id="9" creationId="{21AC3EBA-6796-41B3-B41C-60809EB4E983}"/>
          </ac:spMkLst>
        </pc:spChg>
      </pc:sldChg>
      <pc:sldChg chg="del">
        <pc:chgData name="Elias Aydi" userId="b7604727aa301a45" providerId="LiveId" clId="{B5CEA77B-6AC6-44A4-8754-F6B619069686}" dt="2024-01-10T05:12:59.185" v="847" actId="47"/>
        <pc:sldMkLst>
          <pc:docMk/>
          <pc:sldMk cId="2778133691" sldId="436"/>
        </pc:sldMkLst>
      </pc:sldChg>
      <pc:sldChg chg="del">
        <pc:chgData name="Elias Aydi" userId="b7604727aa301a45" providerId="LiveId" clId="{B5CEA77B-6AC6-44A4-8754-F6B619069686}" dt="2024-01-10T05:12:50.319" v="846" actId="47"/>
        <pc:sldMkLst>
          <pc:docMk/>
          <pc:sldMk cId="2365236563" sldId="466"/>
        </pc:sldMkLst>
      </pc:sldChg>
      <pc:sldChg chg="del">
        <pc:chgData name="Elias Aydi" userId="b7604727aa301a45" providerId="LiveId" clId="{B5CEA77B-6AC6-44A4-8754-F6B619069686}" dt="2024-01-10T05:12:46.037" v="843" actId="47"/>
        <pc:sldMkLst>
          <pc:docMk/>
          <pc:sldMk cId="3719690069" sldId="483"/>
        </pc:sldMkLst>
      </pc:sldChg>
      <pc:sldChg chg="del">
        <pc:chgData name="Elias Aydi" userId="b7604727aa301a45" providerId="LiveId" clId="{B5CEA77B-6AC6-44A4-8754-F6B619069686}" dt="2024-01-10T05:12:47.003" v="844" actId="47"/>
        <pc:sldMkLst>
          <pc:docMk/>
          <pc:sldMk cId="2711447619" sldId="517"/>
        </pc:sldMkLst>
      </pc:sldChg>
      <pc:sldChg chg="del">
        <pc:chgData name="Elias Aydi" userId="b7604727aa301a45" providerId="LiveId" clId="{B5CEA77B-6AC6-44A4-8754-F6B619069686}" dt="2024-01-10T05:12:43.374" v="839" actId="47"/>
        <pc:sldMkLst>
          <pc:docMk/>
          <pc:sldMk cId="198468629" sldId="552"/>
        </pc:sldMkLst>
      </pc:sldChg>
      <pc:sldChg chg="del">
        <pc:chgData name="Elias Aydi" userId="b7604727aa301a45" providerId="LiveId" clId="{B5CEA77B-6AC6-44A4-8754-F6B619069686}" dt="2024-01-10T05:12:42.137" v="837" actId="47"/>
        <pc:sldMkLst>
          <pc:docMk/>
          <pc:sldMk cId="2793860621" sldId="558"/>
        </pc:sldMkLst>
      </pc:sldChg>
      <pc:sldChg chg="del">
        <pc:chgData name="Elias Aydi" userId="b7604727aa301a45" providerId="LiveId" clId="{B5CEA77B-6AC6-44A4-8754-F6B619069686}" dt="2024-01-10T05:12:42.750" v="838" actId="47"/>
        <pc:sldMkLst>
          <pc:docMk/>
          <pc:sldMk cId="2043934054" sldId="559"/>
        </pc:sldMkLst>
      </pc:sldChg>
      <pc:sldChg chg="del">
        <pc:chgData name="Elias Aydi" userId="b7604727aa301a45" providerId="LiveId" clId="{B5CEA77B-6AC6-44A4-8754-F6B619069686}" dt="2024-01-10T05:12:43.930" v="840" actId="47"/>
        <pc:sldMkLst>
          <pc:docMk/>
          <pc:sldMk cId="286144706" sldId="561"/>
        </pc:sldMkLst>
      </pc:sldChg>
      <pc:sldChg chg="modSp del mod">
        <pc:chgData name="Elias Aydi" userId="b7604727aa301a45" providerId="LiveId" clId="{B5CEA77B-6AC6-44A4-8754-F6B619069686}" dt="2024-01-10T05:05:20.608" v="805" actId="2696"/>
        <pc:sldMkLst>
          <pc:docMk/>
          <pc:sldMk cId="3485298289" sldId="614"/>
        </pc:sldMkLst>
        <pc:spChg chg="mod">
          <ac:chgData name="Elias Aydi" userId="b7604727aa301a45" providerId="LiveId" clId="{B5CEA77B-6AC6-44A4-8754-F6B619069686}" dt="2024-01-10T02:26:43.623" v="755" actId="14100"/>
          <ac:spMkLst>
            <pc:docMk/>
            <pc:sldMk cId="3485298289" sldId="614"/>
            <ac:spMk id="8" creationId="{0446F05D-627A-B5F3-6877-A2236859EFA8}"/>
          </ac:spMkLst>
        </pc:spChg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3838063175" sldId="614"/>
        </pc:sldMkLst>
      </pc:sldChg>
      <pc:sldChg chg="del">
        <pc:chgData name="Elias Aydi" userId="b7604727aa301a45" providerId="LiveId" clId="{B5CEA77B-6AC6-44A4-8754-F6B619069686}" dt="2024-01-10T05:12:24.608" v="834" actId="47"/>
        <pc:sldMkLst>
          <pc:docMk/>
          <pc:sldMk cId="2478155340" sldId="668"/>
        </pc:sldMkLst>
      </pc:sldChg>
      <pc:sldChg chg="del">
        <pc:chgData name="Elias Aydi" userId="b7604727aa301a45" providerId="LiveId" clId="{B5CEA77B-6AC6-44A4-8754-F6B619069686}" dt="2024-01-10T05:12:23.969" v="833" actId="47"/>
        <pc:sldMkLst>
          <pc:docMk/>
          <pc:sldMk cId="677085560" sldId="669"/>
        </pc:sldMkLst>
      </pc:sldChg>
      <pc:sldChg chg="del">
        <pc:chgData name="Elias Aydi" userId="b7604727aa301a45" providerId="LiveId" clId="{B5CEA77B-6AC6-44A4-8754-F6B619069686}" dt="2024-01-10T05:12:22.557" v="832" actId="47"/>
        <pc:sldMkLst>
          <pc:docMk/>
          <pc:sldMk cId="1752661014" sldId="670"/>
        </pc:sldMkLst>
      </pc:sldChg>
      <pc:sldChg chg="add">
        <pc:chgData name="Elias Aydi" userId="b7604727aa301a45" providerId="LiveId" clId="{B5CEA77B-6AC6-44A4-8754-F6B619069686}" dt="2024-01-10T02:31:29.769" v="788"/>
        <pc:sldMkLst>
          <pc:docMk/>
          <pc:sldMk cId="1176831178" sldId="706"/>
        </pc:sldMkLst>
      </pc:sldChg>
      <pc:sldChg chg="add del">
        <pc:chgData name="Elias Aydi" userId="b7604727aa301a45" providerId="LiveId" clId="{B5CEA77B-6AC6-44A4-8754-F6B619069686}" dt="2024-01-10T02:31:23.366" v="787" actId="2696"/>
        <pc:sldMkLst>
          <pc:docMk/>
          <pc:sldMk cId="3121286792" sldId="706"/>
        </pc:sldMkLst>
      </pc:sldChg>
      <pc:sldChg chg="del">
        <pc:chgData name="Elias Aydi" userId="b7604727aa301a45" providerId="LiveId" clId="{B5CEA77B-6AC6-44A4-8754-F6B619069686}" dt="2024-01-10T05:12:44.929" v="841" actId="47"/>
        <pc:sldMkLst>
          <pc:docMk/>
          <pc:sldMk cId="3789450141" sldId="707"/>
        </pc:sldMkLst>
      </pc:sldChg>
      <pc:sldChg chg="del">
        <pc:chgData name="Elias Aydi" userId="b7604727aa301a45" providerId="LiveId" clId="{B5CEA77B-6AC6-44A4-8754-F6B619069686}" dt="2024-01-10T05:12:21.720" v="831" actId="47"/>
        <pc:sldMkLst>
          <pc:docMk/>
          <pc:sldMk cId="2549072591" sldId="710"/>
        </pc:sldMkLst>
      </pc:sldChg>
      <pc:sldChg chg="del">
        <pc:chgData name="Elias Aydi" userId="b7604727aa301a45" providerId="LiveId" clId="{B5CEA77B-6AC6-44A4-8754-F6B619069686}" dt="2024-01-10T05:12:17.610" v="830" actId="47"/>
        <pc:sldMkLst>
          <pc:docMk/>
          <pc:sldMk cId="1179882592" sldId="711"/>
        </pc:sldMkLst>
      </pc:sldChg>
      <pc:sldChg chg="del">
        <pc:chgData name="Elias Aydi" userId="b7604727aa301a45" providerId="LiveId" clId="{B5CEA77B-6AC6-44A4-8754-F6B619069686}" dt="2024-01-10T05:12:16.587" v="829" actId="47"/>
        <pc:sldMkLst>
          <pc:docMk/>
          <pc:sldMk cId="70746827" sldId="712"/>
        </pc:sldMkLst>
      </pc:sldChg>
      <pc:sldChg chg="del">
        <pc:chgData name="Elias Aydi" userId="b7604727aa301a45" providerId="LiveId" clId="{B5CEA77B-6AC6-44A4-8754-F6B619069686}" dt="2024-01-10T05:12:29.791" v="835" actId="47"/>
        <pc:sldMkLst>
          <pc:docMk/>
          <pc:sldMk cId="3695038951" sldId="715"/>
        </pc:sldMkLst>
      </pc:sldChg>
      <pc:sldChg chg="del">
        <pc:chgData name="Elias Aydi" userId="b7604727aa301a45" providerId="LiveId" clId="{B5CEA77B-6AC6-44A4-8754-F6B619069686}" dt="2024-01-10T05:12:48.102" v="845" actId="47"/>
        <pc:sldMkLst>
          <pc:docMk/>
          <pc:sldMk cId="3627613978" sldId="718"/>
        </pc:sldMkLst>
      </pc:sldChg>
      <pc:sldChg chg="del">
        <pc:chgData name="Elias Aydi" userId="b7604727aa301a45" providerId="LiveId" clId="{B5CEA77B-6AC6-44A4-8754-F6B619069686}" dt="2024-01-10T05:12:04.597" v="828" actId="47"/>
        <pc:sldMkLst>
          <pc:docMk/>
          <pc:sldMk cId="1896028203" sldId="720"/>
        </pc:sldMkLst>
      </pc:sldChg>
      <pc:sldChg chg="del">
        <pc:chgData name="Elias Aydi" userId="b7604727aa301a45" providerId="LiveId" clId="{B5CEA77B-6AC6-44A4-8754-F6B619069686}" dt="2024-01-10T05:12:45.521" v="842" actId="47"/>
        <pc:sldMkLst>
          <pc:docMk/>
          <pc:sldMk cId="118984318" sldId="721"/>
        </pc:sldMkLst>
      </pc:sldChg>
      <pc:sldChg chg="del">
        <pc:chgData name="Elias Aydi" userId="b7604727aa301a45" providerId="LiveId" clId="{B5CEA77B-6AC6-44A4-8754-F6B619069686}" dt="2024-01-10T05:12:41.290" v="836" actId="47"/>
        <pc:sldMkLst>
          <pc:docMk/>
          <pc:sldMk cId="3142581040" sldId="724"/>
        </pc:sldMkLst>
      </pc:sldChg>
      <pc:sldChg chg="modSp mod">
        <pc:chgData name="Elias Aydi" userId="b7604727aa301a45" providerId="LiveId" clId="{B5CEA77B-6AC6-44A4-8754-F6B619069686}" dt="2024-01-10T02:04:22.557" v="544" actId="1076"/>
        <pc:sldMkLst>
          <pc:docMk/>
          <pc:sldMk cId="1268635592" sldId="726"/>
        </pc:sldMkLst>
        <pc:picChg chg="mod">
          <ac:chgData name="Elias Aydi" userId="b7604727aa301a45" providerId="LiveId" clId="{B5CEA77B-6AC6-44A4-8754-F6B619069686}" dt="2024-01-10T02:04:22.557" v="544" actId="1076"/>
          <ac:picMkLst>
            <pc:docMk/>
            <pc:sldMk cId="1268635592" sldId="726"/>
            <ac:picMk id="5" creationId="{7925D3D0-DD84-439C-8E00-79A312DB1040}"/>
          </ac:picMkLst>
        </pc:picChg>
      </pc:sldChg>
      <pc:sldChg chg="addSp modSp">
        <pc:chgData name="Elias Aydi" userId="b7604727aa301a45" providerId="LiveId" clId="{B5CEA77B-6AC6-44A4-8754-F6B619069686}" dt="2024-01-10T01:45:39.319" v="339"/>
        <pc:sldMkLst>
          <pc:docMk/>
          <pc:sldMk cId="2496962696" sldId="734"/>
        </pc:sldMkLst>
        <pc:picChg chg="add mod">
          <ac:chgData name="Elias Aydi" userId="b7604727aa301a45" providerId="LiveId" clId="{B5CEA77B-6AC6-44A4-8754-F6B619069686}" dt="2024-01-10T01:45:39.319" v="339"/>
          <ac:picMkLst>
            <pc:docMk/>
            <pc:sldMk cId="2496962696" sldId="734"/>
            <ac:picMk id="3" creationId="{51DD9347-12A1-FCA2-888B-28385771014D}"/>
          </ac:picMkLst>
        </pc:picChg>
      </pc:sldChg>
      <pc:sldChg chg="del">
        <pc:chgData name="Elias Aydi" userId="b7604727aa301a45" providerId="LiveId" clId="{B5CEA77B-6AC6-44A4-8754-F6B619069686}" dt="2024-01-10T05:13:14.477" v="855" actId="47"/>
        <pc:sldMkLst>
          <pc:docMk/>
          <pc:sldMk cId="3200381272" sldId="737"/>
        </pc:sldMkLst>
      </pc:sldChg>
      <pc:sldChg chg="del">
        <pc:chgData name="Elias Aydi" userId="b7604727aa301a45" providerId="LiveId" clId="{B5CEA77B-6AC6-44A4-8754-F6B619069686}" dt="2024-01-10T01:43:50.985" v="317" actId="47"/>
        <pc:sldMkLst>
          <pc:docMk/>
          <pc:sldMk cId="1486623870" sldId="744"/>
        </pc:sldMkLst>
      </pc:sldChg>
      <pc:sldChg chg="del">
        <pc:chgData name="Elias Aydi" userId="b7604727aa301a45" providerId="LiveId" clId="{B5CEA77B-6AC6-44A4-8754-F6B619069686}" dt="2024-01-10T01:43:50.985" v="317" actId="47"/>
        <pc:sldMkLst>
          <pc:docMk/>
          <pc:sldMk cId="3451091183" sldId="745"/>
        </pc:sldMkLst>
      </pc:sldChg>
      <pc:sldChg chg="addSp delSp modSp mod">
        <pc:chgData name="Elias Aydi" userId="b7604727aa301a45" providerId="LiveId" clId="{B5CEA77B-6AC6-44A4-8754-F6B619069686}" dt="2024-01-10T04:05:33.867" v="800" actId="20577"/>
        <pc:sldMkLst>
          <pc:docMk/>
          <pc:sldMk cId="181760424" sldId="746"/>
        </pc:sldMkLst>
        <pc:spChg chg="del">
          <ac:chgData name="Elias Aydi" userId="b7604727aa301a45" providerId="LiveId" clId="{B5CEA77B-6AC6-44A4-8754-F6B619069686}" dt="2024-01-10T01:50:21.741" v="362" actId="478"/>
          <ac:spMkLst>
            <pc:docMk/>
            <pc:sldMk cId="181760424" sldId="746"/>
            <ac:spMk id="5" creationId="{A33DCB0A-06B1-4A3F-8226-152C67B18ACF}"/>
          </ac:spMkLst>
        </pc:spChg>
        <pc:spChg chg="del">
          <ac:chgData name="Elias Aydi" userId="b7604727aa301a45" providerId="LiveId" clId="{B5CEA77B-6AC6-44A4-8754-F6B619069686}" dt="2024-01-10T01:50:21.741" v="362" actId="478"/>
          <ac:spMkLst>
            <pc:docMk/>
            <pc:sldMk cId="181760424" sldId="746"/>
            <ac:spMk id="8" creationId="{5FBCFBF7-8298-411F-97A6-B3ADE131A6DE}"/>
          </ac:spMkLst>
        </pc:spChg>
        <pc:spChg chg="del">
          <ac:chgData name="Elias Aydi" userId="b7604727aa301a45" providerId="LiveId" clId="{B5CEA77B-6AC6-44A4-8754-F6B619069686}" dt="2024-01-10T01:50:21.741" v="362" actId="478"/>
          <ac:spMkLst>
            <pc:docMk/>
            <pc:sldMk cId="181760424" sldId="746"/>
            <ac:spMk id="13" creationId="{FA0EFE2E-647E-463F-B65E-C5E5B55696BD}"/>
          </ac:spMkLst>
        </pc:spChg>
        <pc:spChg chg="del">
          <ac:chgData name="Elias Aydi" userId="b7604727aa301a45" providerId="LiveId" clId="{B5CEA77B-6AC6-44A4-8754-F6B619069686}" dt="2024-01-10T01:50:24.576" v="363" actId="478"/>
          <ac:spMkLst>
            <pc:docMk/>
            <pc:sldMk cId="181760424" sldId="746"/>
            <ac:spMk id="14" creationId="{2FAF4175-33A7-4AAD-9A0A-5E07A2221FBC}"/>
          </ac:spMkLst>
        </pc:spChg>
        <pc:spChg chg="del">
          <ac:chgData name="Elias Aydi" userId="b7604727aa301a45" providerId="LiveId" clId="{B5CEA77B-6AC6-44A4-8754-F6B619069686}" dt="2024-01-10T01:50:25.920" v="364" actId="478"/>
          <ac:spMkLst>
            <pc:docMk/>
            <pc:sldMk cId="181760424" sldId="746"/>
            <ac:spMk id="16" creationId="{7C7B8E50-A037-40BC-8D46-C9726CE2B3C3}"/>
          </ac:spMkLst>
        </pc:spChg>
        <pc:spChg chg="del">
          <ac:chgData name="Elias Aydi" userId="b7604727aa301a45" providerId="LiveId" clId="{B5CEA77B-6AC6-44A4-8754-F6B619069686}" dt="2024-01-10T01:50:27.429" v="365" actId="478"/>
          <ac:spMkLst>
            <pc:docMk/>
            <pc:sldMk cId="181760424" sldId="746"/>
            <ac:spMk id="19" creationId="{7FCC2EFB-2CD0-4C7E-AECA-B21902534B79}"/>
          </ac:spMkLst>
        </pc:spChg>
        <pc:spChg chg="mod">
          <ac:chgData name="Elias Aydi" userId="b7604727aa301a45" providerId="LiveId" clId="{B5CEA77B-6AC6-44A4-8754-F6B619069686}" dt="2024-01-10T04:05:33.867" v="800" actId="20577"/>
          <ac:spMkLst>
            <pc:docMk/>
            <pc:sldMk cId="181760424" sldId="746"/>
            <ac:spMk id="23" creationId="{D8996CF5-5D76-47FB-AE17-082C1007E222}"/>
          </ac:spMkLst>
        </pc:spChg>
        <pc:picChg chg="del">
          <ac:chgData name="Elias Aydi" userId="b7604727aa301a45" providerId="LiveId" clId="{B5CEA77B-6AC6-44A4-8754-F6B619069686}" dt="2024-01-10T01:49:21.060" v="354" actId="478"/>
          <ac:picMkLst>
            <pc:docMk/>
            <pc:sldMk cId="181760424" sldId="746"/>
            <ac:picMk id="9" creationId="{7A42C2D1-4356-D570-7DF7-9296E258F857}"/>
          </ac:picMkLst>
        </pc:picChg>
        <pc:picChg chg="add mod ord">
          <ac:chgData name="Elias Aydi" userId="b7604727aa301a45" providerId="LiveId" clId="{B5CEA77B-6AC6-44A4-8754-F6B619069686}" dt="2024-01-10T01:50:48.912" v="368" actId="14100"/>
          <ac:picMkLst>
            <pc:docMk/>
            <pc:sldMk cId="181760424" sldId="746"/>
            <ac:picMk id="10" creationId="{C4F3BF31-C6A5-9FE1-7472-BFBE10FD3994}"/>
          </ac:picMkLst>
        </pc:picChg>
      </pc:sldChg>
      <pc:sldChg chg="addSp delSp modSp mod">
        <pc:chgData name="Elias Aydi" userId="b7604727aa301a45" providerId="LiveId" clId="{B5CEA77B-6AC6-44A4-8754-F6B619069686}" dt="2024-01-10T01:35:34.030" v="21" actId="1076"/>
        <pc:sldMkLst>
          <pc:docMk/>
          <pc:sldMk cId="3841149695" sldId="747"/>
        </pc:sldMkLst>
        <pc:picChg chg="add mod">
          <ac:chgData name="Elias Aydi" userId="b7604727aa301a45" providerId="LiveId" clId="{B5CEA77B-6AC6-44A4-8754-F6B619069686}" dt="2024-01-10T01:35:34.030" v="21" actId="1076"/>
          <ac:picMkLst>
            <pc:docMk/>
            <pc:sldMk cId="3841149695" sldId="747"/>
            <ac:picMk id="9" creationId="{CD33AD51-874A-6106-65A1-6F1B87A13794}"/>
          </ac:picMkLst>
        </pc:picChg>
        <pc:picChg chg="del">
          <ac:chgData name="Elias Aydi" userId="b7604727aa301a45" providerId="LiveId" clId="{B5CEA77B-6AC6-44A4-8754-F6B619069686}" dt="2024-01-10T01:35:27.870" v="18" actId="478"/>
          <ac:picMkLst>
            <pc:docMk/>
            <pc:sldMk cId="3841149695" sldId="747"/>
            <ac:picMk id="12" creationId="{A48101B7-D327-2BFA-C195-3BD0625AB239}"/>
          </ac:picMkLst>
        </pc:picChg>
      </pc:sldChg>
      <pc:sldChg chg="addSp delSp modSp mod">
        <pc:chgData name="Elias Aydi" userId="b7604727aa301a45" providerId="LiveId" clId="{B5CEA77B-6AC6-44A4-8754-F6B619069686}" dt="2024-01-10T04:05:37.356" v="801" actId="20577"/>
        <pc:sldMkLst>
          <pc:docMk/>
          <pc:sldMk cId="2807032410" sldId="748"/>
        </pc:sldMkLst>
        <pc:spChg chg="del">
          <ac:chgData name="Elias Aydi" userId="b7604727aa301a45" providerId="LiveId" clId="{B5CEA77B-6AC6-44A4-8754-F6B619069686}" dt="2024-01-10T01:56:27.740" v="443" actId="478"/>
          <ac:spMkLst>
            <pc:docMk/>
            <pc:sldMk cId="2807032410" sldId="748"/>
            <ac:spMk id="8" creationId="{5FBCFBF7-8298-411F-97A6-B3ADE131A6DE}"/>
          </ac:spMkLst>
        </pc:spChg>
        <pc:spChg chg="del">
          <ac:chgData name="Elias Aydi" userId="b7604727aa301a45" providerId="LiveId" clId="{B5CEA77B-6AC6-44A4-8754-F6B619069686}" dt="2024-01-10T01:56:39.347" v="444" actId="478"/>
          <ac:spMkLst>
            <pc:docMk/>
            <pc:sldMk cId="2807032410" sldId="748"/>
            <ac:spMk id="13" creationId="{FA0EFE2E-647E-463F-B65E-C5E5B55696BD}"/>
          </ac:spMkLst>
        </pc:spChg>
        <pc:spChg chg="del">
          <ac:chgData name="Elias Aydi" userId="b7604727aa301a45" providerId="LiveId" clId="{B5CEA77B-6AC6-44A4-8754-F6B619069686}" dt="2024-01-10T01:55:58.267" v="433" actId="478"/>
          <ac:spMkLst>
            <pc:docMk/>
            <pc:sldMk cId="2807032410" sldId="748"/>
            <ac:spMk id="14" creationId="{2FAF4175-33A7-4AAD-9A0A-5E07A2221FBC}"/>
          </ac:spMkLst>
        </pc:spChg>
        <pc:spChg chg="del">
          <ac:chgData name="Elias Aydi" userId="b7604727aa301a45" providerId="LiveId" clId="{B5CEA77B-6AC6-44A4-8754-F6B619069686}" dt="2024-01-10T01:55:59.752" v="434" actId="478"/>
          <ac:spMkLst>
            <pc:docMk/>
            <pc:sldMk cId="2807032410" sldId="748"/>
            <ac:spMk id="16" creationId="{7C7B8E50-A037-40BC-8D46-C9726CE2B3C3}"/>
          </ac:spMkLst>
        </pc:spChg>
        <pc:spChg chg="del">
          <ac:chgData name="Elias Aydi" userId="b7604727aa301a45" providerId="LiveId" clId="{B5CEA77B-6AC6-44A4-8754-F6B619069686}" dt="2024-01-10T01:56:04.054" v="436" actId="478"/>
          <ac:spMkLst>
            <pc:docMk/>
            <pc:sldMk cId="2807032410" sldId="748"/>
            <ac:spMk id="17" creationId="{A6C0B1E4-46D8-45D4-A92E-ED8320EF2482}"/>
          </ac:spMkLst>
        </pc:spChg>
        <pc:spChg chg="del">
          <ac:chgData name="Elias Aydi" userId="b7604727aa301a45" providerId="LiveId" clId="{B5CEA77B-6AC6-44A4-8754-F6B619069686}" dt="2024-01-10T01:55:56.842" v="432" actId="478"/>
          <ac:spMkLst>
            <pc:docMk/>
            <pc:sldMk cId="2807032410" sldId="748"/>
            <ac:spMk id="18" creationId="{6D6DAD57-344C-46AD-874E-E4AD3E61BAD7}"/>
          </ac:spMkLst>
        </pc:spChg>
        <pc:spChg chg="del">
          <ac:chgData name="Elias Aydi" userId="b7604727aa301a45" providerId="LiveId" clId="{B5CEA77B-6AC6-44A4-8754-F6B619069686}" dt="2024-01-10T01:56:01.322" v="435" actId="478"/>
          <ac:spMkLst>
            <pc:docMk/>
            <pc:sldMk cId="2807032410" sldId="748"/>
            <ac:spMk id="19" creationId="{7FCC2EFB-2CD0-4C7E-AECA-B21902534B79}"/>
          </ac:spMkLst>
        </pc:spChg>
        <pc:spChg chg="mod">
          <ac:chgData name="Elias Aydi" userId="b7604727aa301a45" providerId="LiveId" clId="{B5CEA77B-6AC6-44A4-8754-F6B619069686}" dt="2024-01-10T04:05:37.356" v="801" actId="20577"/>
          <ac:spMkLst>
            <pc:docMk/>
            <pc:sldMk cId="2807032410" sldId="748"/>
            <ac:spMk id="23" creationId="{D8996CF5-5D76-47FB-AE17-082C1007E222}"/>
          </ac:spMkLst>
        </pc:spChg>
        <pc:picChg chg="add mod ord">
          <ac:chgData name="Elias Aydi" userId="b7604727aa301a45" providerId="LiveId" clId="{B5CEA77B-6AC6-44A4-8754-F6B619069686}" dt="2024-01-10T01:56:22.945" v="442" actId="14100"/>
          <ac:picMkLst>
            <pc:docMk/>
            <pc:sldMk cId="2807032410" sldId="748"/>
            <ac:picMk id="9" creationId="{4D3577F0-24AA-1EDB-30ED-9072A82D49B7}"/>
          </ac:picMkLst>
        </pc:picChg>
        <pc:picChg chg="del">
          <ac:chgData name="Elias Aydi" userId="b7604727aa301a45" providerId="LiveId" clId="{B5CEA77B-6AC6-44A4-8754-F6B619069686}" dt="2024-01-10T01:50:55.356" v="369" actId="478"/>
          <ac:picMkLst>
            <pc:docMk/>
            <pc:sldMk cId="2807032410" sldId="748"/>
            <ac:picMk id="10" creationId="{A278B05D-63B5-081B-960F-CEBA7F0E6A4D}"/>
          </ac:picMkLst>
        </pc:picChg>
      </pc:sldChg>
      <pc:sldChg chg="addSp delSp modSp mod">
        <pc:chgData name="Elias Aydi" userId="b7604727aa301a45" providerId="LiveId" clId="{B5CEA77B-6AC6-44A4-8754-F6B619069686}" dt="2024-01-10T02:21:01.294" v="569" actId="20577"/>
        <pc:sldMkLst>
          <pc:docMk/>
          <pc:sldMk cId="2336807758" sldId="749"/>
        </pc:sldMkLst>
        <pc:spChg chg="del">
          <ac:chgData name="Elias Aydi" userId="b7604727aa301a45" providerId="LiveId" clId="{B5CEA77B-6AC6-44A4-8754-F6B619069686}" dt="2024-01-10T01:51:51.888" v="373" actId="478"/>
          <ac:spMkLst>
            <pc:docMk/>
            <pc:sldMk cId="2336807758" sldId="749"/>
            <ac:spMk id="6" creationId="{92FCD879-5EE6-38EE-EB22-979A020FED18}"/>
          </ac:spMkLst>
        </pc:spChg>
        <pc:spChg chg="del">
          <ac:chgData name="Elias Aydi" userId="b7604727aa301a45" providerId="LiveId" clId="{B5CEA77B-6AC6-44A4-8754-F6B619069686}" dt="2024-01-10T01:51:57.264" v="376" actId="478"/>
          <ac:spMkLst>
            <pc:docMk/>
            <pc:sldMk cId="2336807758" sldId="749"/>
            <ac:spMk id="10" creationId="{DA4FB421-2042-EFA2-0E81-27CE3D79211B}"/>
          </ac:spMkLst>
        </pc:spChg>
        <pc:spChg chg="mod">
          <ac:chgData name="Elias Aydi" userId="b7604727aa301a45" providerId="LiveId" clId="{B5CEA77B-6AC6-44A4-8754-F6B619069686}" dt="2024-01-10T02:21:01.294" v="569" actId="20577"/>
          <ac:spMkLst>
            <pc:docMk/>
            <pc:sldMk cId="2336807758" sldId="749"/>
            <ac:spMk id="20" creationId="{43A1CF4C-6EC3-40D0-8A42-3E3E29FA27B0}"/>
          </ac:spMkLst>
        </pc:spChg>
        <pc:spChg chg="del">
          <ac:chgData name="Elias Aydi" userId="b7604727aa301a45" providerId="LiveId" clId="{B5CEA77B-6AC6-44A4-8754-F6B619069686}" dt="2024-01-10T01:52:03.054" v="379" actId="478"/>
          <ac:spMkLst>
            <pc:docMk/>
            <pc:sldMk cId="2336807758" sldId="749"/>
            <ac:spMk id="21" creationId="{7955DBA0-3DE0-409F-9E80-7573EA625610}"/>
          </ac:spMkLst>
        </pc:spChg>
        <pc:spChg chg="del">
          <ac:chgData name="Elias Aydi" userId="b7604727aa301a45" providerId="LiveId" clId="{B5CEA77B-6AC6-44A4-8754-F6B619069686}" dt="2024-01-10T01:52:00.310" v="377" actId="478"/>
          <ac:spMkLst>
            <pc:docMk/>
            <pc:sldMk cId="2336807758" sldId="749"/>
            <ac:spMk id="22" creationId="{221371A4-AFB4-44CB-9A7F-663BAFB0C5F0}"/>
          </ac:spMkLst>
        </pc:spChg>
        <pc:spChg chg="del">
          <ac:chgData name="Elias Aydi" userId="b7604727aa301a45" providerId="LiveId" clId="{B5CEA77B-6AC6-44A4-8754-F6B619069686}" dt="2024-01-10T01:51:54.059" v="374" actId="478"/>
          <ac:spMkLst>
            <pc:docMk/>
            <pc:sldMk cId="2336807758" sldId="749"/>
            <ac:spMk id="24" creationId="{C89CAEE2-016D-F5AA-1119-9F75BE3EA4E7}"/>
          </ac:spMkLst>
        </pc:spChg>
        <pc:spChg chg="del">
          <ac:chgData name="Elias Aydi" userId="b7604727aa301a45" providerId="LiveId" clId="{B5CEA77B-6AC6-44A4-8754-F6B619069686}" dt="2024-01-10T01:52:00.310" v="377" actId="478"/>
          <ac:spMkLst>
            <pc:docMk/>
            <pc:sldMk cId="2336807758" sldId="749"/>
            <ac:spMk id="26" creationId="{C909DAD8-8633-84C3-A7DA-932B90492579}"/>
          </ac:spMkLst>
        </pc:spChg>
        <pc:spChg chg="del">
          <ac:chgData name="Elias Aydi" userId="b7604727aa301a45" providerId="LiveId" clId="{B5CEA77B-6AC6-44A4-8754-F6B619069686}" dt="2024-01-10T01:53:31.345" v="405" actId="478"/>
          <ac:spMkLst>
            <pc:docMk/>
            <pc:sldMk cId="2336807758" sldId="749"/>
            <ac:spMk id="46" creationId="{26592ED9-F5BD-40E6-AB0F-A2D2DCA75158}"/>
          </ac:spMkLst>
        </pc:spChg>
        <pc:picChg chg="add mod modCrop">
          <ac:chgData name="Elias Aydi" userId="b7604727aa301a45" providerId="LiveId" clId="{B5CEA77B-6AC6-44A4-8754-F6B619069686}" dt="2024-01-10T01:55:01.838" v="426" actId="1076"/>
          <ac:picMkLst>
            <pc:docMk/>
            <pc:sldMk cId="2336807758" sldId="749"/>
            <ac:picMk id="3" creationId="{C5EE1025-196E-E942-B51C-C8DA5389A15A}"/>
          </ac:picMkLst>
        </pc:picChg>
        <pc:picChg chg="add mod modCrop">
          <ac:chgData name="Elias Aydi" userId="b7604727aa301a45" providerId="LiveId" clId="{B5CEA77B-6AC6-44A4-8754-F6B619069686}" dt="2024-01-10T01:55:09.435" v="427" actId="732"/>
          <ac:picMkLst>
            <pc:docMk/>
            <pc:sldMk cId="2336807758" sldId="749"/>
            <ac:picMk id="9" creationId="{C703E385-CB45-0202-7BB7-8CDDED04011D}"/>
          </ac:picMkLst>
        </pc:picChg>
        <pc:picChg chg="add mod modCrop">
          <ac:chgData name="Elias Aydi" userId="b7604727aa301a45" providerId="LiveId" clId="{B5CEA77B-6AC6-44A4-8754-F6B619069686}" dt="2024-01-10T01:55:01.838" v="426" actId="1076"/>
          <ac:picMkLst>
            <pc:docMk/>
            <pc:sldMk cId="2336807758" sldId="749"/>
            <ac:picMk id="12" creationId="{0E249C29-8324-0355-8F74-19A3DBA2FC88}"/>
          </ac:picMkLst>
        </pc:picChg>
        <pc:picChg chg="add mod ord">
          <ac:chgData name="Elias Aydi" userId="b7604727aa301a45" providerId="LiveId" clId="{B5CEA77B-6AC6-44A4-8754-F6B619069686}" dt="2024-01-10T01:55:01.838" v="426" actId="1076"/>
          <ac:picMkLst>
            <pc:docMk/>
            <pc:sldMk cId="2336807758" sldId="749"/>
            <ac:picMk id="19" creationId="{11792D2F-31B0-1B2D-59A7-BA4F67201032}"/>
          </ac:picMkLst>
        </pc:picChg>
        <pc:picChg chg="del">
          <ac:chgData name="Elias Aydi" userId="b7604727aa301a45" providerId="LiveId" clId="{B5CEA77B-6AC6-44A4-8754-F6B619069686}" dt="2024-01-10T01:51:49.898" v="372" actId="478"/>
          <ac:picMkLst>
            <pc:docMk/>
            <pc:sldMk cId="2336807758" sldId="749"/>
            <ac:picMk id="23" creationId="{5C6EC8B8-6BDE-2569-1E6C-8CE67B0CBB2C}"/>
          </ac:picMkLst>
        </pc:picChg>
        <pc:picChg chg="add mod ord">
          <ac:chgData name="Elias Aydi" userId="b7604727aa301a45" providerId="LiveId" clId="{B5CEA77B-6AC6-44A4-8754-F6B619069686}" dt="2024-01-10T01:55:01.838" v="426" actId="1076"/>
          <ac:picMkLst>
            <pc:docMk/>
            <pc:sldMk cId="2336807758" sldId="749"/>
            <ac:picMk id="25" creationId="{05FC48E0-D972-6F5C-F4DB-22BCE13B4A9A}"/>
          </ac:picMkLst>
        </pc:picChg>
      </pc:sldChg>
      <pc:sldChg chg="modSp del mod">
        <pc:chgData name="Elias Aydi" userId="b7604727aa301a45" providerId="LiveId" clId="{B5CEA77B-6AC6-44A4-8754-F6B619069686}" dt="2024-01-10T01:39:22.396" v="195" actId="47"/>
        <pc:sldMkLst>
          <pc:docMk/>
          <pc:sldMk cId="4021960883" sldId="753"/>
        </pc:sldMkLst>
        <pc:picChg chg="mod modCrop">
          <ac:chgData name="Elias Aydi" userId="b7604727aa301a45" providerId="LiveId" clId="{B5CEA77B-6AC6-44A4-8754-F6B619069686}" dt="2024-01-10T01:36:13.055" v="22" actId="732"/>
          <ac:picMkLst>
            <pc:docMk/>
            <pc:sldMk cId="4021960883" sldId="753"/>
            <ac:picMk id="4" creationId="{6D31624C-0BFC-97B9-2E08-DD133176A8AA}"/>
          </ac:picMkLst>
        </pc:picChg>
      </pc:sldChg>
      <pc:sldChg chg="addSp delSp modSp mod">
        <pc:chgData name="Elias Aydi" userId="b7604727aa301a45" providerId="LiveId" clId="{B5CEA77B-6AC6-44A4-8754-F6B619069686}" dt="2024-01-10T01:33:56.064" v="16" actId="1076"/>
        <pc:sldMkLst>
          <pc:docMk/>
          <pc:sldMk cId="681490648" sldId="756"/>
        </pc:sldMkLst>
        <pc:spChg chg="mod ord">
          <ac:chgData name="Elias Aydi" userId="b7604727aa301a45" providerId="LiveId" clId="{B5CEA77B-6AC6-44A4-8754-F6B619069686}" dt="2024-01-10T01:33:40.684" v="13" actId="1076"/>
          <ac:spMkLst>
            <pc:docMk/>
            <pc:sldMk cId="681490648" sldId="756"/>
            <ac:spMk id="26" creationId="{FD0CA506-47B4-95CD-FBEB-9357B1C2E779}"/>
          </ac:spMkLst>
        </pc:spChg>
        <pc:spChg chg="mod ord">
          <ac:chgData name="Elias Aydi" userId="b7604727aa301a45" providerId="LiveId" clId="{B5CEA77B-6AC6-44A4-8754-F6B619069686}" dt="2024-01-10T01:33:56.064" v="16" actId="1076"/>
          <ac:spMkLst>
            <pc:docMk/>
            <pc:sldMk cId="681490648" sldId="756"/>
            <ac:spMk id="27" creationId="{6D40F246-5128-E9B1-E0C6-D683FBA34ED0}"/>
          </ac:spMkLst>
        </pc:spChg>
        <pc:picChg chg="add mod">
          <ac:chgData name="Elias Aydi" userId="b7604727aa301a45" providerId="LiveId" clId="{B5CEA77B-6AC6-44A4-8754-F6B619069686}" dt="2024-01-10T01:33:24.734" v="8" actId="1076"/>
          <ac:picMkLst>
            <pc:docMk/>
            <pc:sldMk cId="681490648" sldId="756"/>
            <ac:picMk id="8" creationId="{8174A330-B840-5A78-7609-FA6447FC76A4}"/>
          </ac:picMkLst>
        </pc:picChg>
        <pc:picChg chg="del">
          <ac:chgData name="Elias Aydi" userId="b7604727aa301a45" providerId="LiveId" clId="{B5CEA77B-6AC6-44A4-8754-F6B619069686}" dt="2024-01-10T01:33:09.238" v="3" actId="478"/>
          <ac:picMkLst>
            <pc:docMk/>
            <pc:sldMk cId="681490648" sldId="756"/>
            <ac:picMk id="9" creationId="{79C23FD5-4A21-BE11-E9F9-4F149ADBA872}"/>
          </ac:picMkLst>
        </pc:picChg>
        <pc:picChg chg="add del">
          <ac:chgData name="Elias Aydi" userId="b7604727aa301a45" providerId="LiveId" clId="{B5CEA77B-6AC6-44A4-8754-F6B619069686}" dt="2024-01-10T01:33:09.238" v="3" actId="478"/>
          <ac:picMkLst>
            <pc:docMk/>
            <pc:sldMk cId="681490648" sldId="756"/>
            <ac:picMk id="22" creationId="{82E7F867-F775-4F36-B089-55C788C40E00}"/>
          </ac:picMkLst>
        </pc:picChg>
      </pc:sldChg>
      <pc:sldChg chg="modSp mod">
        <pc:chgData name="Elias Aydi" userId="b7604727aa301a45" providerId="LiveId" clId="{B5CEA77B-6AC6-44A4-8754-F6B619069686}" dt="2024-01-10T02:23:08.266" v="714" actId="20577"/>
        <pc:sldMkLst>
          <pc:docMk/>
          <pc:sldMk cId="4198559044" sldId="764"/>
        </pc:sldMkLst>
        <pc:spChg chg="mod">
          <ac:chgData name="Elias Aydi" userId="b7604727aa301a45" providerId="LiveId" clId="{B5CEA77B-6AC6-44A4-8754-F6B619069686}" dt="2024-01-10T02:23:08.266" v="714" actId="20577"/>
          <ac:spMkLst>
            <pc:docMk/>
            <pc:sldMk cId="4198559044" sldId="764"/>
            <ac:spMk id="11" creationId="{14EEF289-9499-4AD9-AF44-CFB19F5766EF}"/>
          </ac:spMkLst>
        </pc:spChg>
      </pc:sldChg>
      <pc:sldChg chg="del">
        <pc:chgData name="Elias Aydi" userId="b7604727aa301a45" providerId="LiveId" clId="{B5CEA77B-6AC6-44A4-8754-F6B619069686}" dt="2024-01-10T01:43:39.745" v="314" actId="47"/>
        <pc:sldMkLst>
          <pc:docMk/>
          <pc:sldMk cId="899527718" sldId="765"/>
        </pc:sldMkLst>
      </pc:sldChg>
      <pc:sldChg chg="del">
        <pc:chgData name="Elias Aydi" userId="b7604727aa301a45" providerId="LiveId" clId="{B5CEA77B-6AC6-44A4-8754-F6B619069686}" dt="2024-01-10T05:05:20.608" v="805" actId="2696"/>
        <pc:sldMkLst>
          <pc:docMk/>
          <pc:sldMk cId="161392241" sldId="775"/>
        </pc:sldMkLst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1831703092" sldId="775"/>
        </pc:sldMkLst>
      </pc:sldChg>
      <pc:sldChg chg="addSp delSp modSp mod">
        <pc:chgData name="Elias Aydi" userId="b7604727aa301a45" providerId="LiveId" clId="{B5CEA77B-6AC6-44A4-8754-F6B619069686}" dt="2024-01-10T02:03:33.096" v="542"/>
        <pc:sldMkLst>
          <pc:docMk/>
          <pc:sldMk cId="3504442693" sldId="780"/>
        </pc:sldMkLst>
        <pc:spChg chg="add del">
          <ac:chgData name="Elias Aydi" userId="b7604727aa301a45" providerId="LiveId" clId="{B5CEA77B-6AC6-44A4-8754-F6B619069686}" dt="2024-01-10T02:03:28.449" v="541" actId="22"/>
          <ac:spMkLst>
            <pc:docMk/>
            <pc:sldMk cId="3504442693" sldId="780"/>
            <ac:spMk id="8" creationId="{8FA86951-148C-537E-CD42-B5109DB568D6}"/>
          </ac:spMkLst>
        </pc:spChg>
        <pc:spChg chg="add mod">
          <ac:chgData name="Elias Aydi" userId="b7604727aa301a45" providerId="LiveId" clId="{B5CEA77B-6AC6-44A4-8754-F6B619069686}" dt="2024-01-10T02:03:33.096" v="542"/>
          <ac:spMkLst>
            <pc:docMk/>
            <pc:sldMk cId="3504442693" sldId="780"/>
            <ac:spMk id="9" creationId="{CF0478FD-62C4-760B-D9C5-C4CDD7E2E4E6}"/>
          </ac:spMkLst>
        </pc:spChg>
      </pc:sldChg>
      <pc:sldChg chg="del">
        <pc:chgData name="Elias Aydi" userId="b7604727aa301a45" providerId="LiveId" clId="{B5CEA77B-6AC6-44A4-8754-F6B619069686}" dt="2024-01-10T05:13:08.329" v="854" actId="47"/>
        <pc:sldMkLst>
          <pc:docMk/>
          <pc:sldMk cId="2887188801" sldId="782"/>
        </pc:sldMkLst>
      </pc:sldChg>
      <pc:sldChg chg="del">
        <pc:chgData name="Elias Aydi" userId="b7604727aa301a45" providerId="LiveId" clId="{B5CEA77B-6AC6-44A4-8754-F6B619069686}" dt="2024-01-10T05:13:07.452" v="853" actId="47"/>
        <pc:sldMkLst>
          <pc:docMk/>
          <pc:sldMk cId="2266214186" sldId="783"/>
        </pc:sldMkLst>
      </pc:sldChg>
      <pc:sldChg chg="del">
        <pc:chgData name="Elias Aydi" userId="b7604727aa301a45" providerId="LiveId" clId="{B5CEA77B-6AC6-44A4-8754-F6B619069686}" dt="2024-01-10T05:05:20.608" v="805" actId="2696"/>
        <pc:sldMkLst>
          <pc:docMk/>
          <pc:sldMk cId="1777625549" sldId="785"/>
        </pc:sldMkLst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3504971081" sldId="785"/>
        </pc:sldMkLst>
      </pc:sldChg>
      <pc:sldChg chg="addSp modSp mod">
        <pc:chgData name="Elias Aydi" userId="b7604727aa301a45" providerId="LiveId" clId="{B5CEA77B-6AC6-44A4-8754-F6B619069686}" dt="2024-01-10T02:03:24.936" v="539" actId="207"/>
        <pc:sldMkLst>
          <pc:docMk/>
          <pc:sldMk cId="2177204000" sldId="786"/>
        </pc:sldMkLst>
        <pc:spChg chg="add mod">
          <ac:chgData name="Elias Aydi" userId="b7604727aa301a45" providerId="LiveId" clId="{B5CEA77B-6AC6-44A4-8754-F6B619069686}" dt="2024-01-10T02:03:24.936" v="539" actId="207"/>
          <ac:spMkLst>
            <pc:docMk/>
            <pc:sldMk cId="2177204000" sldId="786"/>
            <ac:spMk id="3" creationId="{948B5DC9-1F12-F3DE-B3DC-F10025F02EBC}"/>
          </ac:spMkLst>
        </pc:spChg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2179721241" sldId="788"/>
        </pc:sldMkLst>
      </pc:sldChg>
      <pc:sldChg chg="modSp del mod">
        <pc:chgData name="Elias Aydi" userId="b7604727aa301a45" providerId="LiveId" clId="{B5CEA77B-6AC6-44A4-8754-F6B619069686}" dt="2024-01-10T05:05:20.608" v="805" actId="2696"/>
        <pc:sldMkLst>
          <pc:docMk/>
          <pc:sldMk cId="3702779910" sldId="788"/>
        </pc:sldMkLst>
        <pc:spChg chg="mod">
          <ac:chgData name="Elias Aydi" userId="b7604727aa301a45" providerId="LiveId" clId="{B5CEA77B-6AC6-44A4-8754-F6B619069686}" dt="2024-01-10T02:26:50.585" v="757" actId="14100"/>
          <ac:spMkLst>
            <pc:docMk/>
            <pc:sldMk cId="3702779910" sldId="788"/>
            <ac:spMk id="8" creationId="{0446F05D-627A-B5F3-6877-A2236859EFA8}"/>
          </ac:spMkLst>
        </pc:spChg>
      </pc:sldChg>
      <pc:sldChg chg="addSp delSp modSp del mod">
        <pc:chgData name="Elias Aydi" userId="b7604727aa301a45" providerId="LiveId" clId="{B5CEA77B-6AC6-44A4-8754-F6B619069686}" dt="2024-01-10T05:05:20.608" v="805" actId="2696"/>
        <pc:sldMkLst>
          <pc:docMk/>
          <pc:sldMk cId="599508126" sldId="789"/>
        </pc:sldMkLst>
        <pc:spChg chg="del mod">
          <ac:chgData name="Elias Aydi" userId="b7604727aa301a45" providerId="LiveId" clId="{B5CEA77B-6AC6-44A4-8754-F6B619069686}" dt="2024-01-10T02:30:00.289" v="784" actId="478"/>
          <ac:spMkLst>
            <pc:docMk/>
            <pc:sldMk cId="599508126" sldId="789"/>
            <ac:spMk id="2" creationId="{64EB18D9-B6C4-ADAB-2491-5CD1A8B9D512}"/>
          </ac:spMkLst>
        </pc:spChg>
        <pc:picChg chg="add del mod">
          <ac:chgData name="Elias Aydi" userId="b7604727aa301a45" providerId="LiveId" clId="{B5CEA77B-6AC6-44A4-8754-F6B619069686}" dt="2024-01-10T02:28:27.153" v="780" actId="478"/>
          <ac:picMkLst>
            <pc:docMk/>
            <pc:sldMk cId="599508126" sldId="789"/>
            <ac:picMk id="5" creationId="{C73D3116-62AE-76CB-CFAA-D357F28BE073}"/>
          </ac:picMkLst>
        </pc:picChg>
        <pc:picChg chg="del">
          <ac:chgData name="Elias Aydi" userId="b7604727aa301a45" providerId="LiveId" clId="{B5CEA77B-6AC6-44A4-8754-F6B619069686}" dt="2024-01-10T02:26:10.263" v="745" actId="478"/>
          <ac:picMkLst>
            <pc:docMk/>
            <pc:sldMk cId="599508126" sldId="789"/>
            <ac:picMk id="6" creationId="{55D143CC-919B-4730-8588-44C886DB2C54}"/>
          </ac:picMkLst>
        </pc:picChg>
        <pc:picChg chg="add mod">
          <ac:chgData name="Elias Aydi" userId="b7604727aa301a45" providerId="LiveId" clId="{B5CEA77B-6AC6-44A4-8754-F6B619069686}" dt="2024-01-10T02:28:30.574" v="781"/>
          <ac:picMkLst>
            <pc:docMk/>
            <pc:sldMk cId="599508126" sldId="789"/>
            <ac:picMk id="8" creationId="{69C38896-4A23-F0A2-71B4-B1E55B99F480}"/>
          </ac:picMkLst>
        </pc:picChg>
        <pc:picChg chg="add mod">
          <ac:chgData name="Elias Aydi" userId="b7604727aa301a45" providerId="LiveId" clId="{B5CEA77B-6AC6-44A4-8754-F6B619069686}" dt="2024-01-10T02:28:30.574" v="781"/>
          <ac:picMkLst>
            <pc:docMk/>
            <pc:sldMk cId="599508126" sldId="789"/>
            <ac:picMk id="9" creationId="{E85785AE-FDBE-66F2-E46E-1E65EABB7B15}"/>
          </ac:picMkLst>
        </pc:picChg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1664512958" sldId="789"/>
        </pc:sldMkLst>
      </pc:sldChg>
      <pc:sldChg chg="modSp mod">
        <pc:chgData name="Elias Aydi" userId="b7604727aa301a45" providerId="LiveId" clId="{B5CEA77B-6AC6-44A4-8754-F6B619069686}" dt="2024-01-10T02:00:50.850" v="474" actId="20577"/>
        <pc:sldMkLst>
          <pc:docMk/>
          <pc:sldMk cId="615125154" sldId="791"/>
        </pc:sldMkLst>
        <pc:spChg chg="mod">
          <ac:chgData name="Elias Aydi" userId="b7604727aa301a45" providerId="LiveId" clId="{B5CEA77B-6AC6-44A4-8754-F6B619069686}" dt="2024-01-10T02:00:50.850" v="474" actId="20577"/>
          <ac:spMkLst>
            <pc:docMk/>
            <pc:sldMk cId="615125154" sldId="791"/>
            <ac:spMk id="18" creationId="{8F1BB392-94D7-134D-C8F2-D51A35C19EB4}"/>
          </ac:spMkLst>
        </pc:spChg>
      </pc:sldChg>
      <pc:sldChg chg="del">
        <pc:chgData name="Elias Aydi" userId="b7604727aa301a45" providerId="LiveId" clId="{B5CEA77B-6AC6-44A4-8754-F6B619069686}" dt="2024-01-10T04:08:07.484" v="804" actId="47"/>
        <pc:sldMkLst>
          <pc:docMk/>
          <pc:sldMk cId="3087632419" sldId="795"/>
        </pc:sldMkLst>
      </pc:sldChg>
      <pc:sldChg chg="modSp mod">
        <pc:chgData name="Elias Aydi" userId="b7604727aa301a45" providerId="LiveId" clId="{B5CEA77B-6AC6-44A4-8754-F6B619069686}" dt="2024-01-10T05:06:07.693" v="827" actId="20577"/>
        <pc:sldMkLst>
          <pc:docMk/>
          <pc:sldMk cId="3477201939" sldId="798"/>
        </pc:sldMkLst>
        <pc:spChg chg="mod">
          <ac:chgData name="Elias Aydi" userId="b7604727aa301a45" providerId="LiveId" clId="{B5CEA77B-6AC6-44A4-8754-F6B619069686}" dt="2024-01-10T05:06:07.693" v="827" actId="20577"/>
          <ac:spMkLst>
            <pc:docMk/>
            <pc:sldMk cId="3477201939" sldId="798"/>
            <ac:spMk id="18" creationId="{8F1BB392-94D7-134D-C8F2-D51A35C19EB4}"/>
          </ac:spMkLst>
        </pc:spChg>
      </pc:sldChg>
      <pc:sldChg chg="delSp del mod">
        <pc:chgData name="Elias Aydi" userId="b7604727aa301a45" providerId="LiveId" clId="{B5CEA77B-6AC6-44A4-8754-F6B619069686}" dt="2024-01-10T01:56:53.603" v="445" actId="47"/>
        <pc:sldMkLst>
          <pc:docMk/>
          <pc:sldMk cId="2672494417" sldId="799"/>
        </pc:sldMkLst>
        <pc:picChg chg="del">
          <ac:chgData name="Elias Aydi" userId="b7604727aa301a45" providerId="LiveId" clId="{B5CEA77B-6AC6-44A4-8754-F6B619069686}" dt="2024-01-10T01:34:06.328" v="17" actId="478"/>
          <ac:picMkLst>
            <pc:docMk/>
            <pc:sldMk cId="2672494417" sldId="799"/>
            <ac:picMk id="6" creationId="{3140CD67-150F-600D-D7A6-24CB7FCB4B23}"/>
          </ac:picMkLst>
        </pc:picChg>
      </pc:sldChg>
      <pc:sldChg chg="modSp mod">
        <pc:chgData name="Elias Aydi" userId="b7604727aa301a45" providerId="LiveId" clId="{B5CEA77B-6AC6-44A4-8754-F6B619069686}" dt="2024-01-10T02:00:40.970" v="456" actId="20577"/>
        <pc:sldMkLst>
          <pc:docMk/>
          <pc:sldMk cId="2435180494" sldId="802"/>
        </pc:sldMkLst>
        <pc:spChg chg="mod">
          <ac:chgData name="Elias Aydi" userId="b7604727aa301a45" providerId="LiveId" clId="{B5CEA77B-6AC6-44A4-8754-F6B619069686}" dt="2024-01-10T02:00:40.970" v="456" actId="20577"/>
          <ac:spMkLst>
            <pc:docMk/>
            <pc:sldMk cId="2435180494" sldId="802"/>
            <ac:spMk id="18" creationId="{8F1BB392-94D7-134D-C8F2-D51A35C19EB4}"/>
          </ac:spMkLst>
        </pc:spChg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2357887902" sldId="805"/>
        </pc:sldMkLst>
      </pc:sldChg>
      <pc:sldChg chg="del">
        <pc:chgData name="Elias Aydi" userId="b7604727aa301a45" providerId="LiveId" clId="{B5CEA77B-6AC6-44A4-8754-F6B619069686}" dt="2024-01-10T05:05:20.608" v="805" actId="2696"/>
        <pc:sldMkLst>
          <pc:docMk/>
          <pc:sldMk cId="2726679730" sldId="805"/>
        </pc:sldMkLst>
      </pc:sldChg>
      <pc:sldChg chg="addSp delSp modSp del mod">
        <pc:chgData name="Elias Aydi" userId="b7604727aa301a45" providerId="LiveId" clId="{B5CEA77B-6AC6-44A4-8754-F6B619069686}" dt="2024-01-10T01:44:51.492" v="335" actId="47"/>
        <pc:sldMkLst>
          <pc:docMk/>
          <pc:sldMk cId="3003717014" sldId="807"/>
        </pc:sldMkLst>
        <pc:spChg chg="del">
          <ac:chgData name="Elias Aydi" userId="b7604727aa301a45" providerId="LiveId" clId="{B5CEA77B-6AC6-44A4-8754-F6B619069686}" dt="2024-01-10T01:40:40.740" v="214" actId="478"/>
          <ac:spMkLst>
            <pc:docMk/>
            <pc:sldMk cId="3003717014" sldId="807"/>
            <ac:spMk id="3" creationId="{22FC64DF-F261-A8FA-F2A3-82E05019FD98}"/>
          </ac:spMkLst>
        </pc:spChg>
        <pc:spChg chg="del">
          <ac:chgData name="Elias Aydi" userId="b7604727aa301a45" providerId="LiveId" clId="{B5CEA77B-6AC6-44A4-8754-F6B619069686}" dt="2024-01-10T01:42:43.175" v="247" actId="478"/>
          <ac:spMkLst>
            <pc:docMk/>
            <pc:sldMk cId="3003717014" sldId="807"/>
            <ac:spMk id="5" creationId="{A33DCB0A-06B1-4A3F-8226-152C67B18ACF}"/>
          </ac:spMkLst>
        </pc:spChg>
        <pc:spChg chg="del">
          <ac:chgData name="Elias Aydi" userId="b7604727aa301a45" providerId="LiveId" clId="{B5CEA77B-6AC6-44A4-8754-F6B619069686}" dt="2024-01-10T01:40:23.060" v="209" actId="478"/>
          <ac:spMkLst>
            <pc:docMk/>
            <pc:sldMk cId="3003717014" sldId="807"/>
            <ac:spMk id="6" creationId="{92FCD879-5EE6-38EE-EB22-979A020FED18}"/>
          </ac:spMkLst>
        </pc:spChg>
        <pc:spChg chg="del">
          <ac:chgData name="Elias Aydi" userId="b7604727aa301a45" providerId="LiveId" clId="{B5CEA77B-6AC6-44A4-8754-F6B619069686}" dt="2024-01-10T01:42:43.175" v="247" actId="478"/>
          <ac:spMkLst>
            <pc:docMk/>
            <pc:sldMk cId="3003717014" sldId="807"/>
            <ac:spMk id="8" creationId="{5FBCFBF7-8298-411F-97A6-B3ADE131A6DE}"/>
          </ac:spMkLst>
        </pc:spChg>
        <pc:spChg chg="del">
          <ac:chgData name="Elias Aydi" userId="b7604727aa301a45" providerId="LiveId" clId="{B5CEA77B-6AC6-44A4-8754-F6B619069686}" dt="2024-01-10T01:40:28.074" v="210" actId="478"/>
          <ac:spMkLst>
            <pc:docMk/>
            <pc:sldMk cId="3003717014" sldId="807"/>
            <ac:spMk id="10" creationId="{DA4FB421-2042-EFA2-0E81-27CE3D79211B}"/>
          </ac:spMkLst>
        </pc:spChg>
        <pc:spChg chg="del">
          <ac:chgData name="Elias Aydi" userId="b7604727aa301a45" providerId="LiveId" clId="{B5CEA77B-6AC6-44A4-8754-F6B619069686}" dt="2024-01-10T01:42:29.103" v="243" actId="478"/>
          <ac:spMkLst>
            <pc:docMk/>
            <pc:sldMk cId="3003717014" sldId="807"/>
            <ac:spMk id="11" creationId="{1152A645-A4A5-1862-714F-3B0E2691FCDF}"/>
          </ac:spMkLst>
        </pc:spChg>
        <pc:spChg chg="del">
          <ac:chgData name="Elias Aydi" userId="b7604727aa301a45" providerId="LiveId" clId="{B5CEA77B-6AC6-44A4-8754-F6B619069686}" dt="2024-01-10T01:42:43.175" v="247" actId="478"/>
          <ac:spMkLst>
            <pc:docMk/>
            <pc:sldMk cId="3003717014" sldId="807"/>
            <ac:spMk id="13" creationId="{FA0EFE2E-647E-463F-B65E-C5E5B55696BD}"/>
          </ac:spMkLst>
        </pc:spChg>
        <pc:spChg chg="del">
          <ac:chgData name="Elias Aydi" userId="b7604727aa301a45" providerId="LiveId" clId="{B5CEA77B-6AC6-44A4-8754-F6B619069686}" dt="2024-01-10T01:42:43.175" v="247" actId="478"/>
          <ac:spMkLst>
            <pc:docMk/>
            <pc:sldMk cId="3003717014" sldId="807"/>
            <ac:spMk id="14" creationId="{2FAF4175-33A7-4AAD-9A0A-5E07A2221FBC}"/>
          </ac:spMkLst>
        </pc:spChg>
        <pc:spChg chg="del">
          <ac:chgData name="Elias Aydi" userId="b7604727aa301a45" providerId="LiveId" clId="{B5CEA77B-6AC6-44A4-8754-F6B619069686}" dt="2024-01-10T01:42:33.673" v="244" actId="478"/>
          <ac:spMkLst>
            <pc:docMk/>
            <pc:sldMk cId="3003717014" sldId="807"/>
            <ac:spMk id="19" creationId="{4933905A-D196-EF68-A2E8-38593C88741B}"/>
          </ac:spMkLst>
        </pc:spChg>
        <pc:spChg chg="mod">
          <ac:chgData name="Elias Aydi" userId="b7604727aa301a45" providerId="LiveId" clId="{B5CEA77B-6AC6-44A4-8754-F6B619069686}" dt="2024-01-10T01:42:52.239" v="251" actId="20577"/>
          <ac:spMkLst>
            <pc:docMk/>
            <pc:sldMk cId="3003717014" sldId="807"/>
            <ac:spMk id="20" creationId="{43A1CF4C-6EC3-40D0-8A42-3E3E29FA27B0}"/>
          </ac:spMkLst>
        </pc:spChg>
        <pc:spChg chg="del">
          <ac:chgData name="Elias Aydi" userId="b7604727aa301a45" providerId="LiveId" clId="{B5CEA77B-6AC6-44A4-8754-F6B619069686}" dt="2024-01-10T01:40:20.727" v="208" actId="478"/>
          <ac:spMkLst>
            <pc:docMk/>
            <pc:sldMk cId="3003717014" sldId="807"/>
            <ac:spMk id="21" creationId="{7955DBA0-3DE0-409F-9E80-7573EA625610}"/>
          </ac:spMkLst>
        </pc:spChg>
        <pc:spChg chg="del mod">
          <ac:chgData name="Elias Aydi" userId="b7604727aa301a45" providerId="LiveId" clId="{B5CEA77B-6AC6-44A4-8754-F6B619069686}" dt="2024-01-10T01:40:50.872" v="218" actId="478"/>
          <ac:spMkLst>
            <pc:docMk/>
            <pc:sldMk cId="3003717014" sldId="807"/>
            <ac:spMk id="22" creationId="{221371A4-AFB4-44CB-9A7F-663BAFB0C5F0}"/>
          </ac:spMkLst>
        </pc:spChg>
        <pc:spChg chg="del">
          <ac:chgData name="Elias Aydi" userId="b7604727aa301a45" providerId="LiveId" clId="{B5CEA77B-6AC6-44A4-8754-F6B619069686}" dt="2024-01-10T01:40:17.355" v="207" actId="478"/>
          <ac:spMkLst>
            <pc:docMk/>
            <pc:sldMk cId="3003717014" sldId="807"/>
            <ac:spMk id="28" creationId="{6AA24D32-707B-48F7-9857-4C43BA137243}"/>
          </ac:spMkLst>
        </pc:spChg>
        <pc:spChg chg="del">
          <ac:chgData name="Elias Aydi" userId="b7604727aa301a45" providerId="LiveId" clId="{B5CEA77B-6AC6-44A4-8754-F6B619069686}" dt="2024-01-10T01:41:00.950" v="221" actId="478"/>
          <ac:spMkLst>
            <pc:docMk/>
            <pc:sldMk cId="3003717014" sldId="807"/>
            <ac:spMk id="46" creationId="{26592ED9-F5BD-40E6-AB0F-A2D2DCA75158}"/>
          </ac:spMkLst>
        </pc:spChg>
        <pc:picChg chg="del">
          <ac:chgData name="Elias Aydi" userId="b7604727aa301a45" providerId="LiveId" clId="{B5CEA77B-6AC6-44A4-8754-F6B619069686}" dt="2024-01-10T01:40:05.286" v="203" actId="478"/>
          <ac:picMkLst>
            <pc:docMk/>
            <pc:sldMk cId="3003717014" sldId="807"/>
            <ac:picMk id="12" creationId="{05042332-83CD-CD65-0DCB-81BA33AE6E79}"/>
          </ac:picMkLst>
        </pc:picChg>
        <pc:picChg chg="del">
          <ac:chgData name="Elias Aydi" userId="b7604727aa301a45" providerId="LiveId" clId="{B5CEA77B-6AC6-44A4-8754-F6B619069686}" dt="2024-01-10T01:40:37.953" v="213" actId="478"/>
          <ac:picMkLst>
            <pc:docMk/>
            <pc:sldMk cId="3003717014" sldId="807"/>
            <ac:picMk id="25" creationId="{22D0C77C-02D9-7678-41E7-41B0CBE0DD87}"/>
          </ac:picMkLst>
        </pc:picChg>
        <pc:picChg chg="add mod ord modCrop">
          <ac:chgData name="Elias Aydi" userId="b7604727aa301a45" providerId="LiveId" clId="{B5CEA77B-6AC6-44A4-8754-F6B619069686}" dt="2024-01-10T01:40:55.474" v="220" actId="167"/>
          <ac:picMkLst>
            <pc:docMk/>
            <pc:sldMk cId="3003717014" sldId="807"/>
            <ac:picMk id="26" creationId="{FE9EDAF2-F0A5-5F06-B963-716A34ED57D1}"/>
          </ac:picMkLst>
        </pc:picChg>
        <pc:picChg chg="add mod ord modCrop">
          <ac:chgData name="Elias Aydi" userId="b7604727aa301a45" providerId="LiveId" clId="{B5CEA77B-6AC6-44A4-8754-F6B619069686}" dt="2024-01-10T01:42:39.132" v="246" actId="167"/>
          <ac:picMkLst>
            <pc:docMk/>
            <pc:sldMk cId="3003717014" sldId="807"/>
            <ac:picMk id="29" creationId="{1AA7FF56-4A26-6C8F-34A8-2BCE165C0C62}"/>
          </ac:picMkLst>
        </pc:picChg>
        <pc:picChg chg="add mod modCrop">
          <ac:chgData name="Elias Aydi" userId="b7604727aa301a45" providerId="LiveId" clId="{B5CEA77B-6AC6-44A4-8754-F6B619069686}" dt="2024-01-10T01:42:19.388" v="242" actId="1037"/>
          <ac:picMkLst>
            <pc:docMk/>
            <pc:sldMk cId="3003717014" sldId="807"/>
            <ac:picMk id="30" creationId="{9DEA8E90-63D7-A121-D4EA-0491D28D8119}"/>
          </ac:picMkLst>
        </pc:picChg>
        <pc:cxnChg chg="mod">
          <ac:chgData name="Elias Aydi" userId="b7604727aa301a45" providerId="LiveId" clId="{B5CEA77B-6AC6-44A4-8754-F6B619069686}" dt="2024-01-10T01:42:49.775" v="250" actId="1076"/>
          <ac:cxnSpMkLst>
            <pc:docMk/>
            <pc:sldMk cId="3003717014" sldId="807"/>
            <ac:cxnSpMk id="4" creationId="{5475CBF7-0CA2-2A2A-42D7-9ABA26A68790}"/>
          </ac:cxnSpMkLst>
        </pc:cxnChg>
        <pc:cxnChg chg="del">
          <ac:chgData name="Elias Aydi" userId="b7604727aa301a45" providerId="LiveId" clId="{B5CEA77B-6AC6-44A4-8754-F6B619069686}" dt="2024-01-10T01:40:14.861" v="206" actId="478"/>
          <ac:cxnSpMkLst>
            <pc:docMk/>
            <pc:sldMk cId="3003717014" sldId="807"/>
            <ac:cxnSpMk id="9" creationId="{D51E50D2-11AF-409D-B686-F9823CA988DF}"/>
          </ac:cxnSpMkLst>
        </pc:cxnChg>
        <pc:cxnChg chg="mod">
          <ac:chgData name="Elias Aydi" userId="b7604727aa301a45" providerId="LiveId" clId="{B5CEA77B-6AC6-44A4-8754-F6B619069686}" dt="2024-01-10T01:43:29.249" v="312" actId="1037"/>
          <ac:cxnSpMkLst>
            <pc:docMk/>
            <pc:sldMk cId="3003717014" sldId="807"/>
            <ac:cxnSpMk id="27" creationId="{4657ECEC-0186-A8D4-941D-A9BB432BF8E3}"/>
          </ac:cxnSpMkLst>
        </pc:cxnChg>
        <pc:cxnChg chg="mod">
          <ac:chgData name="Elias Aydi" userId="b7604727aa301a45" providerId="LiveId" clId="{B5CEA77B-6AC6-44A4-8754-F6B619069686}" dt="2024-01-10T01:42:58.131" v="253" actId="14100"/>
          <ac:cxnSpMkLst>
            <pc:docMk/>
            <pc:sldMk cId="3003717014" sldId="807"/>
            <ac:cxnSpMk id="31" creationId="{88C2B115-44C6-E89E-7D19-C563969AB40B}"/>
          </ac:cxnSpMkLst>
        </pc:cxnChg>
        <pc:cxnChg chg="mod">
          <ac:chgData name="Elias Aydi" userId="b7604727aa301a45" providerId="LiveId" clId="{B5CEA77B-6AC6-44A4-8754-F6B619069686}" dt="2024-01-10T01:43:16.881" v="302" actId="1037"/>
          <ac:cxnSpMkLst>
            <pc:docMk/>
            <pc:sldMk cId="3003717014" sldId="807"/>
            <ac:cxnSpMk id="37" creationId="{A1E12FAF-BCEA-95F0-2272-65AD7775C856}"/>
          </ac:cxnSpMkLst>
        </pc:cxnChg>
      </pc:sldChg>
      <pc:sldChg chg="del">
        <pc:chgData name="Elias Aydi" userId="b7604727aa301a45" providerId="LiveId" clId="{B5CEA77B-6AC6-44A4-8754-F6B619069686}" dt="2024-01-10T05:05:36.199" v="806" actId="47"/>
        <pc:sldMkLst>
          <pc:docMk/>
          <pc:sldMk cId="1120391652" sldId="808"/>
        </pc:sldMkLst>
      </pc:sldChg>
      <pc:sldChg chg="del">
        <pc:chgData name="Elias Aydi" userId="b7604727aa301a45" providerId="LiveId" clId="{B5CEA77B-6AC6-44A4-8754-F6B619069686}" dt="2024-01-10T04:02:43.466" v="799" actId="47"/>
        <pc:sldMkLst>
          <pc:docMk/>
          <pc:sldMk cId="1382536608" sldId="810"/>
        </pc:sldMkLst>
      </pc:sldChg>
      <pc:sldChg chg="addSp delSp modSp add mod">
        <pc:chgData name="Elias Aydi" userId="b7604727aa301a45" providerId="LiveId" clId="{B5CEA77B-6AC6-44A4-8754-F6B619069686}" dt="2024-01-10T02:32:50.580" v="790" actId="478"/>
        <pc:sldMkLst>
          <pc:docMk/>
          <pc:sldMk cId="1062028079" sldId="811"/>
        </pc:sldMkLst>
        <pc:spChg chg="del">
          <ac:chgData name="Elias Aydi" userId="b7604727aa301a45" providerId="LiveId" clId="{B5CEA77B-6AC6-44A4-8754-F6B619069686}" dt="2024-01-10T01:39:02.473" v="179" actId="478"/>
          <ac:spMkLst>
            <pc:docMk/>
            <pc:sldMk cId="1062028079" sldId="811"/>
            <ac:spMk id="5" creationId="{A33DCB0A-06B1-4A3F-8226-152C67B18ACF}"/>
          </ac:spMkLst>
        </pc:spChg>
        <pc:spChg chg="del">
          <ac:chgData name="Elias Aydi" userId="b7604727aa301a45" providerId="LiveId" clId="{B5CEA77B-6AC6-44A4-8754-F6B619069686}" dt="2024-01-10T01:39:02.473" v="179" actId="478"/>
          <ac:spMkLst>
            <pc:docMk/>
            <pc:sldMk cId="1062028079" sldId="811"/>
            <ac:spMk id="8" creationId="{5FBCFBF7-8298-411F-97A6-B3ADE131A6DE}"/>
          </ac:spMkLst>
        </pc:spChg>
        <pc:spChg chg="del">
          <ac:chgData name="Elias Aydi" userId="b7604727aa301a45" providerId="LiveId" clId="{B5CEA77B-6AC6-44A4-8754-F6B619069686}" dt="2024-01-10T01:37:51.152" v="56" actId="478"/>
          <ac:spMkLst>
            <pc:docMk/>
            <pc:sldMk cId="1062028079" sldId="811"/>
            <ac:spMk id="9" creationId="{BCDD4936-6221-2CAE-1543-8415509AC4BD}"/>
          </ac:spMkLst>
        </pc:spChg>
        <pc:spChg chg="del">
          <ac:chgData name="Elias Aydi" userId="b7604727aa301a45" providerId="LiveId" clId="{B5CEA77B-6AC6-44A4-8754-F6B619069686}" dt="2024-01-10T01:37:51.152" v="56" actId="478"/>
          <ac:spMkLst>
            <pc:docMk/>
            <pc:sldMk cId="1062028079" sldId="811"/>
            <ac:spMk id="10" creationId="{794247E5-3D51-AEEA-1CF3-5F6645A82545}"/>
          </ac:spMkLst>
        </pc:spChg>
        <pc:spChg chg="del">
          <ac:chgData name="Elias Aydi" userId="b7604727aa301a45" providerId="LiveId" clId="{B5CEA77B-6AC6-44A4-8754-F6B619069686}" dt="2024-01-10T01:36:52.200" v="32" actId="478"/>
          <ac:spMkLst>
            <pc:docMk/>
            <pc:sldMk cId="1062028079" sldId="811"/>
            <ac:spMk id="11" creationId="{E0C37716-520F-7812-58A8-CDC845AB3143}"/>
          </ac:spMkLst>
        </pc:spChg>
        <pc:spChg chg="del">
          <ac:chgData name="Elias Aydi" userId="b7604727aa301a45" providerId="LiveId" clId="{B5CEA77B-6AC6-44A4-8754-F6B619069686}" dt="2024-01-10T01:36:52.200" v="32" actId="478"/>
          <ac:spMkLst>
            <pc:docMk/>
            <pc:sldMk cId="1062028079" sldId="811"/>
            <ac:spMk id="12" creationId="{82931E91-E548-6DC3-EB79-970CFBDB1F61}"/>
          </ac:spMkLst>
        </pc:spChg>
        <pc:spChg chg="del">
          <ac:chgData name="Elias Aydi" userId="b7604727aa301a45" providerId="LiveId" clId="{B5CEA77B-6AC6-44A4-8754-F6B619069686}" dt="2024-01-10T01:39:02.473" v="179" actId="478"/>
          <ac:spMkLst>
            <pc:docMk/>
            <pc:sldMk cId="1062028079" sldId="811"/>
            <ac:spMk id="13" creationId="{FA0EFE2E-647E-463F-B65E-C5E5B55696BD}"/>
          </ac:spMkLst>
        </pc:spChg>
        <pc:spChg chg="del">
          <ac:chgData name="Elias Aydi" userId="b7604727aa301a45" providerId="LiveId" clId="{B5CEA77B-6AC6-44A4-8754-F6B619069686}" dt="2024-01-10T01:39:02.473" v="179" actId="478"/>
          <ac:spMkLst>
            <pc:docMk/>
            <pc:sldMk cId="1062028079" sldId="811"/>
            <ac:spMk id="14" creationId="{2FAF4175-33A7-4AAD-9A0A-5E07A2221FBC}"/>
          </ac:spMkLst>
        </pc:spChg>
        <pc:spChg chg="del">
          <ac:chgData name="Elias Aydi" userId="b7604727aa301a45" providerId="LiveId" clId="{B5CEA77B-6AC6-44A4-8754-F6B619069686}" dt="2024-01-10T01:39:02.473" v="179" actId="478"/>
          <ac:spMkLst>
            <pc:docMk/>
            <pc:sldMk cId="1062028079" sldId="811"/>
            <ac:spMk id="16" creationId="{7C7B8E50-A037-40BC-8D46-C9726CE2B3C3}"/>
          </ac:spMkLst>
        </pc:spChg>
        <pc:spChg chg="del">
          <ac:chgData name="Elias Aydi" userId="b7604727aa301a45" providerId="LiveId" clId="{B5CEA77B-6AC6-44A4-8754-F6B619069686}" dt="2024-01-10T01:39:04.258" v="180" actId="478"/>
          <ac:spMkLst>
            <pc:docMk/>
            <pc:sldMk cId="1062028079" sldId="811"/>
            <ac:spMk id="17" creationId="{A6C0B1E4-46D8-45D4-A92E-ED8320EF2482}"/>
          </ac:spMkLst>
        </pc:spChg>
        <pc:spChg chg="del">
          <ac:chgData name="Elias Aydi" userId="b7604727aa301a45" providerId="LiveId" clId="{B5CEA77B-6AC6-44A4-8754-F6B619069686}" dt="2024-01-10T01:39:19.112" v="194" actId="478"/>
          <ac:spMkLst>
            <pc:docMk/>
            <pc:sldMk cId="1062028079" sldId="811"/>
            <ac:spMk id="18" creationId="{6D6DAD57-344C-46AD-874E-E4AD3E61BAD7}"/>
          </ac:spMkLst>
        </pc:spChg>
        <pc:spChg chg="mod ord">
          <ac:chgData name="Elias Aydi" userId="b7604727aa301a45" providerId="LiveId" clId="{B5CEA77B-6AC6-44A4-8754-F6B619069686}" dt="2024-01-10T01:38:40.074" v="175" actId="1036"/>
          <ac:spMkLst>
            <pc:docMk/>
            <pc:sldMk cId="1062028079" sldId="811"/>
            <ac:spMk id="32" creationId="{3A9648C4-8170-354A-42C2-B761D5ED072D}"/>
          </ac:spMkLst>
        </pc:spChg>
        <pc:spChg chg="mod ord">
          <ac:chgData name="Elias Aydi" userId="b7604727aa301a45" providerId="LiveId" clId="{B5CEA77B-6AC6-44A4-8754-F6B619069686}" dt="2024-01-10T01:38:40.074" v="175" actId="1036"/>
          <ac:spMkLst>
            <pc:docMk/>
            <pc:sldMk cId="1062028079" sldId="811"/>
            <ac:spMk id="33" creationId="{9915AA4B-E29A-00FF-E1F5-F8C40D75253D}"/>
          </ac:spMkLst>
        </pc:spChg>
        <pc:picChg chg="del">
          <ac:chgData name="Elias Aydi" userId="b7604727aa301a45" providerId="LiveId" clId="{B5CEA77B-6AC6-44A4-8754-F6B619069686}" dt="2024-01-10T01:36:52.200" v="32" actId="478"/>
          <ac:picMkLst>
            <pc:docMk/>
            <pc:sldMk cId="1062028079" sldId="811"/>
            <ac:picMk id="4" creationId="{6D31624C-0BFC-97B9-2E08-DD133176A8AA}"/>
          </ac:picMkLst>
        </pc:picChg>
        <pc:picChg chg="del">
          <ac:chgData name="Elias Aydi" userId="b7604727aa301a45" providerId="LiveId" clId="{B5CEA77B-6AC6-44A4-8754-F6B619069686}" dt="2024-01-10T01:36:52.200" v="32" actId="478"/>
          <ac:picMkLst>
            <pc:docMk/>
            <pc:sldMk cId="1062028079" sldId="811"/>
            <ac:picMk id="6" creationId="{473054DF-1B95-4E35-9402-CCBC265D24BF}"/>
          </ac:picMkLst>
        </pc:picChg>
        <pc:picChg chg="add mod ord">
          <ac:chgData name="Elias Aydi" userId="b7604727aa301a45" providerId="LiveId" clId="{B5CEA77B-6AC6-44A4-8754-F6B619069686}" dt="2024-01-10T01:38:50.946" v="178" actId="167"/>
          <ac:picMkLst>
            <pc:docMk/>
            <pc:sldMk cId="1062028079" sldId="811"/>
            <ac:picMk id="22" creationId="{DBBEEB9B-F35B-ED75-30C9-DF3273BB8A0F}"/>
          </ac:picMkLst>
        </pc:picChg>
        <pc:picChg chg="del">
          <ac:chgData name="Elias Aydi" userId="b7604727aa301a45" providerId="LiveId" clId="{B5CEA77B-6AC6-44A4-8754-F6B619069686}" dt="2024-01-10T01:38:26.716" v="63" actId="478"/>
          <ac:picMkLst>
            <pc:docMk/>
            <pc:sldMk cId="1062028079" sldId="811"/>
            <ac:picMk id="30" creationId="{36EFCAF8-B6AF-B1CB-3E91-48B316F045C0}"/>
          </ac:picMkLst>
        </pc:picChg>
        <pc:cxnChg chg="del mod ord">
          <ac:chgData name="Elias Aydi" userId="b7604727aa301a45" providerId="LiveId" clId="{B5CEA77B-6AC6-44A4-8754-F6B619069686}" dt="2024-01-10T02:32:50.580" v="790" actId="478"/>
          <ac:cxnSpMkLst>
            <pc:docMk/>
            <pc:sldMk cId="1062028079" sldId="811"/>
            <ac:cxnSpMk id="19" creationId="{B0154D4B-E82D-F2B6-AD07-777B60539E66}"/>
          </ac:cxnSpMkLst>
        </pc:cxnChg>
        <pc:cxnChg chg="del mod ord">
          <ac:chgData name="Elias Aydi" userId="b7604727aa301a45" providerId="LiveId" clId="{B5CEA77B-6AC6-44A4-8754-F6B619069686}" dt="2024-01-10T01:37:40.467" v="53" actId="478"/>
          <ac:cxnSpMkLst>
            <pc:docMk/>
            <pc:sldMk cId="1062028079" sldId="811"/>
            <ac:cxnSpMk id="21" creationId="{4D6CFAA3-DB54-A2C4-72F4-394C63E0D389}"/>
          </ac:cxnSpMkLst>
        </pc:cxnChg>
        <pc:cxnChg chg="add del mod">
          <ac:chgData name="Elias Aydi" userId="b7604727aa301a45" providerId="LiveId" clId="{B5CEA77B-6AC6-44A4-8754-F6B619069686}" dt="2024-01-10T02:32:50.580" v="790" actId="478"/>
          <ac:cxnSpMkLst>
            <pc:docMk/>
            <pc:sldMk cId="1062028079" sldId="811"/>
            <ac:cxnSpMk id="27" creationId="{DC2549E0-0B36-39FE-379B-1B3C9731CE08}"/>
          </ac:cxnSpMkLst>
        </pc:cxnChg>
      </pc:sldChg>
      <pc:sldChg chg="delSp modSp add mod">
        <pc:chgData name="Elias Aydi" userId="b7604727aa301a45" providerId="LiveId" clId="{B5CEA77B-6AC6-44A4-8754-F6B619069686}" dt="2024-01-10T02:20:43.211" v="564" actId="21"/>
        <pc:sldMkLst>
          <pc:docMk/>
          <pc:sldMk cId="2402203063" sldId="812"/>
        </pc:sldMkLst>
        <pc:spChg chg="mod">
          <ac:chgData name="Elias Aydi" userId="b7604727aa301a45" providerId="LiveId" clId="{B5CEA77B-6AC6-44A4-8754-F6B619069686}" dt="2024-01-10T02:20:43.211" v="564" actId="21"/>
          <ac:spMkLst>
            <pc:docMk/>
            <pc:sldMk cId="2402203063" sldId="812"/>
            <ac:spMk id="20" creationId="{43A1CF4C-6EC3-40D0-8A42-3E3E29FA27B0}"/>
          </ac:spMkLst>
        </pc:spChg>
        <pc:cxnChg chg="del">
          <ac:chgData name="Elias Aydi" userId="b7604727aa301a45" providerId="LiveId" clId="{B5CEA77B-6AC6-44A4-8754-F6B619069686}" dt="2024-01-10T01:43:54.453" v="318" actId="478"/>
          <ac:cxnSpMkLst>
            <pc:docMk/>
            <pc:sldMk cId="2402203063" sldId="812"/>
            <ac:cxnSpMk id="4" creationId="{5475CBF7-0CA2-2A2A-42D7-9ABA26A68790}"/>
          </ac:cxnSpMkLst>
        </pc:cxnChg>
        <pc:cxnChg chg="del">
          <ac:chgData name="Elias Aydi" userId="b7604727aa301a45" providerId="LiveId" clId="{B5CEA77B-6AC6-44A4-8754-F6B619069686}" dt="2024-01-10T01:43:59.644" v="320" actId="478"/>
          <ac:cxnSpMkLst>
            <pc:docMk/>
            <pc:sldMk cId="2402203063" sldId="812"/>
            <ac:cxnSpMk id="27" creationId="{4657ECEC-0186-A8D4-941D-A9BB432BF8E3}"/>
          </ac:cxnSpMkLst>
        </pc:cxnChg>
        <pc:cxnChg chg="del">
          <ac:chgData name="Elias Aydi" userId="b7604727aa301a45" providerId="LiveId" clId="{B5CEA77B-6AC6-44A4-8754-F6B619069686}" dt="2024-01-10T01:43:56.871" v="319" actId="478"/>
          <ac:cxnSpMkLst>
            <pc:docMk/>
            <pc:sldMk cId="2402203063" sldId="812"/>
            <ac:cxnSpMk id="31" creationId="{88C2B115-44C6-E89E-7D19-C563969AB40B}"/>
          </ac:cxnSpMkLst>
        </pc:cxnChg>
        <pc:cxnChg chg="del">
          <ac:chgData name="Elias Aydi" userId="b7604727aa301a45" providerId="LiveId" clId="{B5CEA77B-6AC6-44A4-8754-F6B619069686}" dt="2024-01-10T01:43:59.644" v="320" actId="478"/>
          <ac:cxnSpMkLst>
            <pc:docMk/>
            <pc:sldMk cId="2402203063" sldId="812"/>
            <ac:cxnSpMk id="37" creationId="{A1E12FAF-BCEA-95F0-2272-65AD7775C856}"/>
          </ac:cxnSpMkLst>
        </pc:cxnChg>
      </pc:sldChg>
      <pc:sldChg chg="delSp modSp add mod">
        <pc:chgData name="Elias Aydi" userId="b7604727aa301a45" providerId="LiveId" clId="{B5CEA77B-6AC6-44A4-8754-F6B619069686}" dt="2024-01-10T02:20:46.115" v="565" actId="20577"/>
        <pc:sldMkLst>
          <pc:docMk/>
          <pc:sldMk cId="3218382769" sldId="813"/>
        </pc:sldMkLst>
        <pc:spChg chg="mod">
          <ac:chgData name="Elias Aydi" userId="b7604727aa301a45" providerId="LiveId" clId="{B5CEA77B-6AC6-44A4-8754-F6B619069686}" dt="2024-01-10T02:20:46.115" v="565" actId="20577"/>
          <ac:spMkLst>
            <pc:docMk/>
            <pc:sldMk cId="3218382769" sldId="813"/>
            <ac:spMk id="20" creationId="{43A1CF4C-6EC3-40D0-8A42-3E3E29FA27B0}"/>
          </ac:spMkLst>
        </pc:spChg>
        <pc:cxnChg chg="del">
          <ac:chgData name="Elias Aydi" userId="b7604727aa301a45" providerId="LiveId" clId="{B5CEA77B-6AC6-44A4-8754-F6B619069686}" dt="2024-01-10T01:44:02.779" v="321" actId="478"/>
          <ac:cxnSpMkLst>
            <pc:docMk/>
            <pc:sldMk cId="3218382769" sldId="813"/>
            <ac:cxnSpMk id="31" creationId="{88C2B115-44C6-E89E-7D19-C563969AB40B}"/>
          </ac:cxnSpMkLst>
        </pc:cxnChg>
        <pc:cxnChg chg="del">
          <ac:chgData name="Elias Aydi" userId="b7604727aa301a45" providerId="LiveId" clId="{B5CEA77B-6AC6-44A4-8754-F6B619069686}" dt="2024-01-10T01:44:04.960" v="322" actId="478"/>
          <ac:cxnSpMkLst>
            <pc:docMk/>
            <pc:sldMk cId="3218382769" sldId="813"/>
            <ac:cxnSpMk id="37" creationId="{A1E12FAF-BCEA-95F0-2272-65AD7775C856}"/>
          </ac:cxnSpMkLst>
        </pc:cxnChg>
      </pc:sldChg>
      <pc:sldChg chg="modSp add mod">
        <pc:chgData name="Elias Aydi" userId="b7604727aa301a45" providerId="LiveId" clId="{B5CEA77B-6AC6-44A4-8754-F6B619069686}" dt="2024-01-10T02:20:49.281" v="566" actId="20577"/>
        <pc:sldMkLst>
          <pc:docMk/>
          <pc:sldMk cId="1385812209" sldId="814"/>
        </pc:sldMkLst>
        <pc:spChg chg="mod">
          <ac:chgData name="Elias Aydi" userId="b7604727aa301a45" providerId="LiveId" clId="{B5CEA77B-6AC6-44A4-8754-F6B619069686}" dt="2024-01-10T02:20:49.281" v="566" actId="20577"/>
          <ac:spMkLst>
            <pc:docMk/>
            <pc:sldMk cId="1385812209" sldId="814"/>
            <ac:spMk id="20" creationId="{43A1CF4C-6EC3-40D0-8A42-3E3E29FA27B0}"/>
          </ac:spMkLst>
        </pc:spChg>
        <pc:cxnChg chg="mod">
          <ac:chgData name="Elias Aydi" userId="b7604727aa301a45" providerId="LiveId" clId="{B5CEA77B-6AC6-44A4-8754-F6B619069686}" dt="2024-01-10T01:44:46.150" v="334" actId="1037"/>
          <ac:cxnSpMkLst>
            <pc:docMk/>
            <pc:sldMk cId="1385812209" sldId="814"/>
            <ac:cxnSpMk id="31" creationId="{88C2B115-44C6-E89E-7D19-C563969AB40B}"/>
          </ac:cxnSpMkLst>
        </pc:cxnChg>
      </pc:sldChg>
      <pc:sldChg chg="modSp add mod">
        <pc:chgData name="Elias Aydi" userId="b7604727aa301a45" providerId="LiveId" clId="{B5CEA77B-6AC6-44A4-8754-F6B619069686}" dt="2024-01-10T02:20:53.526" v="567" actId="20577"/>
        <pc:sldMkLst>
          <pc:docMk/>
          <pc:sldMk cId="4058130418" sldId="815"/>
        </pc:sldMkLst>
        <pc:spChg chg="mod">
          <ac:chgData name="Elias Aydi" userId="b7604727aa301a45" providerId="LiveId" clId="{B5CEA77B-6AC6-44A4-8754-F6B619069686}" dt="2024-01-10T02:20:53.526" v="567" actId="20577"/>
          <ac:spMkLst>
            <pc:docMk/>
            <pc:sldMk cId="4058130418" sldId="815"/>
            <ac:spMk id="20" creationId="{43A1CF4C-6EC3-40D0-8A42-3E3E29FA27B0}"/>
          </ac:spMkLst>
        </pc:spChg>
      </pc:sldChg>
      <pc:sldChg chg="addSp delSp modSp add mod delAnim modAnim">
        <pc:chgData name="Elias Aydi" userId="b7604727aa301a45" providerId="LiveId" clId="{B5CEA77B-6AC6-44A4-8754-F6B619069686}" dt="2024-01-10T01:46:36.277" v="353" actId="478"/>
        <pc:sldMkLst>
          <pc:docMk/>
          <pc:sldMk cId="4094787898" sldId="816"/>
        </pc:sldMkLst>
        <pc:picChg chg="add del mod">
          <ac:chgData name="Elias Aydi" userId="b7604727aa301a45" providerId="LiveId" clId="{B5CEA77B-6AC6-44A4-8754-F6B619069686}" dt="2024-01-10T01:46:36.277" v="353" actId="478"/>
          <ac:picMkLst>
            <pc:docMk/>
            <pc:sldMk cId="4094787898" sldId="816"/>
            <ac:picMk id="3" creationId="{B204E37D-FE79-A836-FD99-9FFBE058709A}"/>
          </ac:picMkLst>
        </pc:picChg>
      </pc:sldChg>
      <pc:sldChg chg="addSp delSp modSp add mod ord">
        <pc:chgData name="Elias Aydi" userId="b7604727aa301a45" providerId="LiveId" clId="{B5CEA77B-6AC6-44A4-8754-F6B619069686}" dt="2024-01-10T02:27:18.604" v="777" actId="113"/>
        <pc:sldMkLst>
          <pc:docMk/>
          <pc:sldMk cId="2425754964" sldId="817"/>
        </pc:sldMkLst>
        <pc:spChg chg="add mod">
          <ac:chgData name="Elias Aydi" userId="b7604727aa301a45" providerId="LiveId" clId="{B5CEA77B-6AC6-44A4-8754-F6B619069686}" dt="2024-01-10T02:27:18.604" v="777" actId="113"/>
          <ac:spMkLst>
            <pc:docMk/>
            <pc:sldMk cId="2425754964" sldId="817"/>
            <ac:spMk id="6" creationId="{666F1C9F-C6D1-36CE-BAAF-109560CADABF}"/>
          </ac:spMkLst>
        </pc:spChg>
        <pc:picChg chg="mod">
          <ac:chgData name="Elias Aydi" userId="b7604727aa301a45" providerId="LiveId" clId="{B5CEA77B-6AC6-44A4-8754-F6B619069686}" dt="2024-01-10T01:46:28.015" v="352" actId="1076"/>
          <ac:picMkLst>
            <pc:docMk/>
            <pc:sldMk cId="2425754964" sldId="817"/>
            <ac:picMk id="3" creationId="{B204E37D-FE79-A836-FD99-9FFBE058709A}"/>
          </ac:picMkLst>
        </pc:picChg>
        <pc:picChg chg="del">
          <ac:chgData name="Elias Aydi" userId="b7604727aa301a45" providerId="LiveId" clId="{B5CEA77B-6AC6-44A4-8754-F6B619069686}" dt="2024-01-10T01:46:22.013" v="349" actId="478"/>
          <ac:picMkLst>
            <pc:docMk/>
            <pc:sldMk cId="2425754964" sldId="817"/>
            <ac:picMk id="5" creationId="{914FCF6D-5A6D-FBD6-B420-8289133CBF27}"/>
          </ac:picMkLst>
        </pc:picChg>
      </pc:sldChg>
      <pc:sldChg chg="addSp delSp add del mod addAnim delAnim">
        <pc:chgData name="Elias Aydi" userId="b7604727aa301a45" providerId="LiveId" clId="{B5CEA77B-6AC6-44A4-8754-F6B619069686}" dt="2024-01-10T01:46:13.314" v="344"/>
        <pc:sldMkLst>
          <pc:docMk/>
          <pc:sldMk cId="3173825418" sldId="817"/>
        </pc:sldMkLst>
        <pc:picChg chg="add del">
          <ac:chgData name="Elias Aydi" userId="b7604727aa301a45" providerId="LiveId" clId="{B5CEA77B-6AC6-44A4-8754-F6B619069686}" dt="2024-01-10T01:46:11.369" v="343" actId="478"/>
          <ac:picMkLst>
            <pc:docMk/>
            <pc:sldMk cId="3173825418" sldId="817"/>
            <ac:picMk id="3" creationId="{B204E37D-FE79-A836-FD99-9FFBE058709A}"/>
          </ac:picMkLst>
        </pc:picChg>
      </pc:sldChg>
      <pc:sldChg chg="add">
        <pc:chgData name="Elias Aydi" userId="b7604727aa301a45" providerId="LiveId" clId="{B5CEA77B-6AC6-44A4-8754-F6B619069686}" dt="2024-01-10T01:56:54.848" v="446"/>
        <pc:sldMkLst>
          <pc:docMk/>
          <pc:sldMk cId="3967995551" sldId="818"/>
        </pc:sldMkLst>
      </pc:sldChg>
      <pc:sldChg chg="add del">
        <pc:chgData name="Elias Aydi" userId="b7604727aa301a45" providerId="LiveId" clId="{B5CEA77B-6AC6-44A4-8754-F6B619069686}" dt="2024-01-10T02:26:13.426" v="747" actId="47"/>
        <pc:sldMkLst>
          <pc:docMk/>
          <pc:sldMk cId="3782575520" sldId="819"/>
        </pc:sldMkLst>
      </pc:sldChg>
      <pc:sldChg chg="modSp add del mod">
        <pc:chgData name="Elias Aydi" userId="b7604727aa301a45" providerId="LiveId" clId="{B5CEA77B-6AC6-44A4-8754-F6B619069686}" dt="2024-01-10T05:05:20.608" v="805" actId="2696"/>
        <pc:sldMkLst>
          <pc:docMk/>
          <pc:sldMk cId="2430780888" sldId="820"/>
        </pc:sldMkLst>
        <pc:spChg chg="mod">
          <ac:chgData name="Elias Aydi" userId="b7604727aa301a45" providerId="LiveId" clId="{B5CEA77B-6AC6-44A4-8754-F6B619069686}" dt="2024-01-10T02:26:37.235" v="753" actId="14100"/>
          <ac:spMkLst>
            <pc:docMk/>
            <pc:sldMk cId="2430780888" sldId="820"/>
            <ac:spMk id="2" creationId="{64EB18D9-B6C4-ADAB-2491-5CD1A8B9D512}"/>
          </ac:spMkLst>
        </pc:spChg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3755728965" sldId="820"/>
        </pc:sldMkLst>
      </pc:sldChg>
      <pc:sldChg chg="add del">
        <pc:chgData name="Elias Aydi" userId="b7604727aa301a45" providerId="LiveId" clId="{B5CEA77B-6AC6-44A4-8754-F6B619069686}" dt="2024-01-10T02:28:32.035" v="782" actId="47"/>
        <pc:sldMkLst>
          <pc:docMk/>
          <pc:sldMk cId="4260091021" sldId="821"/>
        </pc:sldMkLst>
      </pc:sldChg>
      <pc:sldChg chg="add">
        <pc:chgData name="Elias Aydi" userId="b7604727aa301a45" providerId="LiveId" clId="{B5CEA77B-6AC6-44A4-8754-F6B619069686}" dt="2024-01-10T05:05:36.604" v="807"/>
        <pc:sldMkLst>
          <pc:docMk/>
          <pc:sldMk cId="124789793" sldId="822"/>
        </pc:sldMkLst>
      </pc:sldChg>
      <pc:sldChg chg="add del">
        <pc:chgData name="Elias Aydi" userId="b7604727aa301a45" providerId="LiveId" clId="{B5CEA77B-6AC6-44A4-8754-F6B619069686}" dt="2024-01-10T05:05:20.608" v="805" actId="2696"/>
        <pc:sldMkLst>
          <pc:docMk/>
          <pc:sldMk cId="136798932" sldId="822"/>
        </pc:sldMkLst>
      </pc:sldChg>
      <pc:sldChg chg="add">
        <pc:chgData name="Elias Aydi" userId="b7604727aa301a45" providerId="LiveId" clId="{B5CEA77B-6AC6-44A4-8754-F6B619069686}" dt="2024-01-10T02:32:46.574" v="789"/>
        <pc:sldMkLst>
          <pc:docMk/>
          <pc:sldMk cId="3253589126" sldId="823"/>
        </pc:sldMkLst>
      </pc:sldChg>
      <pc:sldChg chg="delSp modSp add mod">
        <pc:chgData name="Elias Aydi" userId="b7604727aa301a45" providerId="LiveId" clId="{B5CEA77B-6AC6-44A4-8754-F6B619069686}" dt="2024-01-10T03:52:09.264" v="798" actId="1076"/>
        <pc:sldMkLst>
          <pc:docMk/>
          <pc:sldMk cId="813048961" sldId="824"/>
        </pc:sldMkLst>
        <pc:spChg chg="mod">
          <ac:chgData name="Elias Aydi" userId="b7604727aa301a45" providerId="LiveId" clId="{B5CEA77B-6AC6-44A4-8754-F6B619069686}" dt="2024-01-10T03:52:09.264" v="798" actId="1076"/>
          <ac:spMkLst>
            <pc:docMk/>
            <pc:sldMk cId="813048961" sldId="824"/>
            <ac:spMk id="6" creationId="{666F1C9F-C6D1-36CE-BAAF-109560CADABF}"/>
          </ac:spMkLst>
        </pc:spChg>
        <pc:spChg chg="del">
          <ac:chgData name="Elias Aydi" userId="b7604727aa301a45" providerId="LiveId" clId="{B5CEA77B-6AC6-44A4-8754-F6B619069686}" dt="2024-01-10T03:52:01.794" v="795" actId="478"/>
          <ac:spMkLst>
            <pc:docMk/>
            <pc:sldMk cId="813048961" sldId="824"/>
            <ac:spMk id="11" creationId="{7A4D4780-F1E0-41F3-862D-4F6E9FDAEF53}"/>
          </ac:spMkLst>
        </pc:spChg>
        <pc:spChg chg="del">
          <ac:chgData name="Elias Aydi" userId="b7604727aa301a45" providerId="LiveId" clId="{B5CEA77B-6AC6-44A4-8754-F6B619069686}" dt="2024-01-10T03:51:59.175" v="794" actId="478"/>
          <ac:spMkLst>
            <pc:docMk/>
            <pc:sldMk cId="813048961" sldId="824"/>
            <ac:spMk id="12" creationId="{369430E3-D49C-4E67-97D8-91E0088F10B2}"/>
          </ac:spMkLst>
        </pc:spChg>
        <pc:picChg chg="mod">
          <ac:chgData name="Elias Aydi" userId="b7604727aa301a45" providerId="LiveId" clId="{B5CEA77B-6AC6-44A4-8754-F6B619069686}" dt="2024-01-10T03:52:05.703" v="797" actId="14100"/>
          <ac:picMkLst>
            <pc:docMk/>
            <pc:sldMk cId="813048961" sldId="824"/>
            <ac:picMk id="3" creationId="{B204E37D-FE79-A836-FD99-9FFBE058709A}"/>
          </ac:picMkLst>
        </pc:picChg>
        <pc:picChg chg="del">
          <ac:chgData name="Elias Aydi" userId="b7604727aa301a45" providerId="LiveId" clId="{B5CEA77B-6AC6-44A4-8754-F6B619069686}" dt="2024-01-10T03:51:55.082" v="792" actId="478"/>
          <ac:picMkLst>
            <pc:docMk/>
            <pc:sldMk cId="813048961" sldId="824"/>
            <ac:picMk id="10" creationId="{2A6D5370-C761-4F68-8D7F-370D5B50F884}"/>
          </ac:picMkLst>
        </pc:picChg>
      </pc:sldChg>
      <pc:sldChg chg="add">
        <pc:chgData name="Elias Aydi" userId="b7604727aa301a45" providerId="LiveId" clId="{B5CEA77B-6AC6-44A4-8754-F6B619069686}" dt="2024-01-10T04:07:03.840" v="802"/>
        <pc:sldMkLst>
          <pc:docMk/>
          <pc:sldMk cId="31531582" sldId="825"/>
        </pc:sldMkLst>
      </pc:sldChg>
      <pc:sldChg chg="add">
        <pc:chgData name="Elias Aydi" userId="b7604727aa301a45" providerId="LiveId" clId="{B5CEA77B-6AC6-44A4-8754-F6B619069686}" dt="2024-01-10T04:07:17.193" v="803"/>
        <pc:sldMkLst>
          <pc:docMk/>
          <pc:sldMk cId="220417146" sldId="826"/>
        </pc:sldMkLst>
      </pc:sldChg>
      <pc:sldChg chg="addSp delSp modSp add del mod">
        <pc:chgData name="Elias Aydi" userId="b7604727aa301a45" providerId="LiveId" clId="{B5CEA77B-6AC6-44A4-8754-F6B619069686}" dt="2024-01-10T15:00:09.878" v="953" actId="47"/>
        <pc:sldMkLst>
          <pc:docMk/>
          <pc:sldMk cId="2394839027" sldId="827"/>
        </pc:sldMkLst>
        <pc:spChg chg="mod ord">
          <ac:chgData name="Elias Aydi" userId="b7604727aa301a45" providerId="LiveId" clId="{B5CEA77B-6AC6-44A4-8754-F6B619069686}" dt="2024-01-10T14:59:02.319" v="943" actId="20577"/>
          <ac:spMkLst>
            <pc:docMk/>
            <pc:sldMk cId="2394839027" sldId="827"/>
            <ac:spMk id="30" creationId="{B93D6DBD-B8CF-4645-A071-11993E13F31B}"/>
          </ac:spMkLst>
        </pc:spChg>
        <pc:picChg chg="add mod">
          <ac:chgData name="Elias Aydi" userId="b7604727aa301a45" providerId="LiveId" clId="{B5CEA77B-6AC6-44A4-8754-F6B619069686}" dt="2024-01-10T14:58:28.993" v="936" actId="1076"/>
          <ac:picMkLst>
            <pc:docMk/>
            <pc:sldMk cId="2394839027" sldId="827"/>
            <ac:picMk id="4" creationId="{178779F2-54A0-B63D-F8EE-D189E82E3CEA}"/>
          </ac:picMkLst>
        </pc:picChg>
        <pc:picChg chg="del">
          <ac:chgData name="Elias Aydi" userId="b7604727aa301a45" providerId="LiveId" clId="{B5CEA77B-6AC6-44A4-8754-F6B619069686}" dt="2024-01-10T14:56:39.462" v="857" actId="478"/>
          <ac:picMkLst>
            <pc:docMk/>
            <pc:sldMk cId="2394839027" sldId="827"/>
            <ac:picMk id="24" creationId="{9E737420-458A-82ED-9B37-5FBC4F79AA81}"/>
          </ac:picMkLst>
        </pc:picChg>
        <pc:picChg chg="del">
          <ac:chgData name="Elias Aydi" userId="b7604727aa301a45" providerId="LiveId" clId="{B5CEA77B-6AC6-44A4-8754-F6B619069686}" dt="2024-01-10T14:56:40.641" v="858" actId="478"/>
          <ac:picMkLst>
            <pc:docMk/>
            <pc:sldMk cId="2394839027" sldId="827"/>
            <ac:picMk id="29" creationId="{C9F9578C-0D2E-C425-C00F-CD8438A5028B}"/>
          </ac:picMkLst>
        </pc:picChg>
      </pc:sldChg>
      <pc:sldChg chg="addSp modSp add mod modAnim">
        <pc:chgData name="Elias Aydi" userId="b7604727aa301a45" providerId="LiveId" clId="{B5CEA77B-6AC6-44A4-8754-F6B619069686}" dt="2024-01-10T15:00:04.679" v="952"/>
        <pc:sldMkLst>
          <pc:docMk/>
          <pc:sldMk cId="40948064" sldId="828"/>
        </pc:sldMkLst>
        <pc:picChg chg="add mod">
          <ac:chgData name="Elias Aydi" userId="b7604727aa301a45" providerId="LiveId" clId="{B5CEA77B-6AC6-44A4-8754-F6B619069686}" dt="2024-01-10T14:59:44.993" v="948" actId="14100"/>
          <ac:picMkLst>
            <pc:docMk/>
            <pc:sldMk cId="40948064" sldId="828"/>
            <ac:picMk id="3" creationId="{8569835F-8DAE-D64F-C128-44327747C99F}"/>
          </ac:picMkLst>
        </pc:picChg>
      </pc:sldChg>
    </pc:docChg>
  </pc:docChgLst>
  <pc:docChgLst>
    <pc:chgData name="Elias Aydi" userId="b7604727aa301a45" providerId="LiveId" clId="{37D88A8D-B06A-4F32-A363-5727B3A828CF}"/>
    <pc:docChg chg="undo redo custSel addSld delSld modSld sldOrd">
      <pc:chgData name="Elias Aydi" userId="b7604727aa301a45" providerId="LiveId" clId="{37D88A8D-B06A-4F32-A363-5727B3A828CF}" dt="2023-01-28T00:18:13.285" v="9513" actId="20577"/>
      <pc:docMkLst>
        <pc:docMk/>
      </pc:docMkLst>
      <pc:sldChg chg="modSp mod">
        <pc:chgData name="Elias Aydi" userId="b7604727aa301a45" providerId="LiveId" clId="{37D88A8D-B06A-4F32-A363-5727B3A828CF}" dt="2023-01-23T15:17:03.030" v="8461" actId="20577"/>
        <pc:sldMkLst>
          <pc:docMk/>
          <pc:sldMk cId="1912589076" sldId="258"/>
        </pc:sldMkLst>
        <pc:spChg chg="mod">
          <ac:chgData name="Elias Aydi" userId="b7604727aa301a45" providerId="LiveId" clId="{37D88A8D-B06A-4F32-A363-5727B3A828CF}" dt="2023-01-23T15:17:03.030" v="8461" actId="20577"/>
          <ac:spMkLst>
            <pc:docMk/>
            <pc:sldMk cId="1912589076" sldId="258"/>
            <ac:spMk id="2" creationId="{594CB440-A578-48C4-B8FE-930A858B21EE}"/>
          </ac:spMkLst>
        </pc:spChg>
      </pc:sldChg>
      <pc:sldChg chg="modSp mod">
        <pc:chgData name="Elias Aydi" userId="b7604727aa301a45" providerId="LiveId" clId="{37D88A8D-B06A-4F32-A363-5727B3A828CF}" dt="2023-01-23T15:17:49.424" v="8478" actId="20577"/>
        <pc:sldMkLst>
          <pc:docMk/>
          <pc:sldMk cId="2112232865" sldId="351"/>
        </pc:sldMkLst>
        <pc:spChg chg="mod">
          <ac:chgData name="Elias Aydi" userId="b7604727aa301a45" providerId="LiveId" clId="{37D88A8D-B06A-4F32-A363-5727B3A828CF}" dt="2023-01-23T15:17:49.424" v="8478" actId="20577"/>
          <ac:spMkLst>
            <pc:docMk/>
            <pc:sldMk cId="2112232865" sldId="351"/>
            <ac:spMk id="2" creationId="{CAD93D86-FF41-47A3-8E1F-0EE1975A174D}"/>
          </ac:spMkLst>
        </pc:spChg>
        <pc:spChg chg="mod">
          <ac:chgData name="Elias Aydi" userId="b7604727aa301a45" providerId="LiveId" clId="{37D88A8D-B06A-4F32-A363-5727B3A828CF}" dt="2023-01-19T16:44:20.067" v="2477" actId="20577"/>
          <ac:spMkLst>
            <pc:docMk/>
            <pc:sldMk cId="2112232865" sldId="351"/>
            <ac:spMk id="4" creationId="{B11FAD30-9260-4C0C-9FB8-C3F67DF2221A}"/>
          </ac:spMkLst>
        </pc:spChg>
      </pc:sldChg>
      <pc:sldChg chg="modSp mod">
        <pc:chgData name="Elias Aydi" userId="b7604727aa301a45" providerId="LiveId" clId="{37D88A8D-B06A-4F32-A363-5727B3A828CF}" dt="2023-01-23T15:17:14.759" v="8467" actId="20577"/>
        <pc:sldMkLst>
          <pc:docMk/>
          <pc:sldMk cId="1415058128" sldId="364"/>
        </pc:sldMkLst>
        <pc:spChg chg="mod">
          <ac:chgData name="Elias Aydi" userId="b7604727aa301a45" providerId="LiveId" clId="{37D88A8D-B06A-4F32-A363-5727B3A828CF}" dt="2023-01-23T15:17:14.759" v="8467" actId="20577"/>
          <ac:spMkLst>
            <pc:docMk/>
            <pc:sldMk cId="1415058128" sldId="364"/>
            <ac:spMk id="3" creationId="{BF491789-41ED-4B77-8C80-8B9725383269}"/>
          </ac:spMkLst>
        </pc:spChg>
      </pc:sldChg>
      <pc:sldChg chg="modSp mod">
        <pc:chgData name="Elias Aydi" userId="b7604727aa301a45" providerId="LiveId" clId="{37D88A8D-B06A-4F32-A363-5727B3A828CF}" dt="2023-01-23T15:17:10.969" v="8465" actId="20577"/>
        <pc:sldMkLst>
          <pc:docMk/>
          <pc:sldMk cId="188078870" sldId="365"/>
        </pc:sldMkLst>
        <pc:spChg chg="mod">
          <ac:chgData name="Elias Aydi" userId="b7604727aa301a45" providerId="LiveId" clId="{37D88A8D-B06A-4F32-A363-5727B3A828CF}" dt="2023-01-23T15:17:10.969" v="8465" actId="20577"/>
          <ac:spMkLst>
            <pc:docMk/>
            <pc:sldMk cId="188078870" sldId="365"/>
            <ac:spMk id="2" creationId="{BC60A089-EFB0-49EC-A40B-30C27B96A3C3}"/>
          </ac:spMkLst>
        </pc:spChg>
      </pc:sldChg>
      <pc:sldChg chg="modSp mod">
        <pc:chgData name="Elias Aydi" userId="b7604727aa301a45" providerId="LiveId" clId="{37D88A8D-B06A-4F32-A363-5727B3A828CF}" dt="2023-01-23T15:17:42.779" v="8477" actId="20577"/>
        <pc:sldMkLst>
          <pc:docMk/>
          <pc:sldMk cId="1731103783" sldId="374"/>
        </pc:sldMkLst>
        <pc:spChg chg="mod">
          <ac:chgData name="Elias Aydi" userId="b7604727aa301a45" providerId="LiveId" clId="{37D88A8D-B06A-4F32-A363-5727B3A828CF}" dt="2023-01-23T15:17:42.779" v="8477" actId="20577"/>
          <ac:spMkLst>
            <pc:docMk/>
            <pc:sldMk cId="1731103783" sldId="374"/>
            <ac:spMk id="3" creationId="{BF491789-41ED-4B77-8C80-8B9725383269}"/>
          </ac:spMkLst>
        </pc:spChg>
      </pc:sldChg>
      <pc:sldChg chg="addSp delSp modSp mod">
        <pc:chgData name="Elias Aydi" userId="b7604727aa301a45" providerId="LiveId" clId="{37D88A8D-B06A-4F32-A363-5727B3A828CF}" dt="2023-01-23T15:18:08.809" v="8486" actId="20577"/>
        <pc:sldMkLst>
          <pc:docMk/>
          <pc:sldMk cId="524106127" sldId="378"/>
        </pc:sldMkLst>
        <pc:spChg chg="mod">
          <ac:chgData name="Elias Aydi" userId="b7604727aa301a45" providerId="LiveId" clId="{37D88A8D-B06A-4F32-A363-5727B3A828CF}" dt="2023-01-23T15:18:08.809" v="8486" actId="20577"/>
          <ac:spMkLst>
            <pc:docMk/>
            <pc:sldMk cId="524106127" sldId="378"/>
            <ac:spMk id="2" creationId="{A12622EF-8433-485F-9177-E1C025B3B430}"/>
          </ac:spMkLst>
        </pc:spChg>
        <pc:spChg chg="add del">
          <ac:chgData name="Elias Aydi" userId="b7604727aa301a45" providerId="LiveId" clId="{37D88A8D-B06A-4F32-A363-5727B3A828CF}" dt="2023-01-19T22:39:28.822" v="4823" actId="21"/>
          <ac:spMkLst>
            <pc:docMk/>
            <pc:sldMk cId="524106127" sldId="378"/>
            <ac:spMk id="12" creationId="{2460ED59-6D0D-4E42-93C1-66B2D5997DCD}"/>
          </ac:spMkLst>
        </pc:spChg>
      </pc:sldChg>
      <pc:sldChg chg="modSp mod">
        <pc:chgData name="Elias Aydi" userId="b7604727aa301a45" providerId="LiveId" clId="{37D88A8D-B06A-4F32-A363-5727B3A828CF}" dt="2023-01-23T15:17:31.810" v="8474" actId="20577"/>
        <pc:sldMkLst>
          <pc:docMk/>
          <pc:sldMk cId="54852596" sldId="381"/>
        </pc:sldMkLst>
        <pc:spChg chg="mod">
          <ac:chgData name="Elias Aydi" userId="b7604727aa301a45" providerId="LiveId" clId="{37D88A8D-B06A-4F32-A363-5727B3A828CF}" dt="2023-01-23T15:17:31.810" v="8474" actId="20577"/>
          <ac:spMkLst>
            <pc:docMk/>
            <pc:sldMk cId="54852596" sldId="381"/>
            <ac:spMk id="2" creationId="{7ADBA3B2-FA2A-4F3B-AEFA-2DA6B1D82CB6}"/>
          </ac:spMkLst>
        </pc:spChg>
      </pc:sldChg>
      <pc:sldChg chg="modSp mod">
        <pc:chgData name="Elias Aydi" userId="b7604727aa301a45" providerId="LiveId" clId="{37D88A8D-B06A-4F32-A363-5727B3A828CF}" dt="2023-01-24T01:31:06.274" v="9353" actId="20577"/>
        <pc:sldMkLst>
          <pc:docMk/>
          <pc:sldMk cId="650961316" sldId="382"/>
        </pc:sldMkLst>
        <pc:spChg chg="mod">
          <ac:chgData name="Elias Aydi" userId="b7604727aa301a45" providerId="LiveId" clId="{37D88A8D-B06A-4F32-A363-5727B3A828CF}" dt="2023-01-24T01:31:06.274" v="9353" actId="20577"/>
          <ac:spMkLst>
            <pc:docMk/>
            <pc:sldMk cId="650961316" sldId="382"/>
            <ac:spMk id="2" creationId="{9C68E729-A7A4-140A-AE1F-C2F8E2CF777B}"/>
          </ac:spMkLst>
        </pc:spChg>
        <pc:spChg chg="mod">
          <ac:chgData name="Elias Aydi" userId="b7604727aa301a45" providerId="LiveId" clId="{37D88A8D-B06A-4F32-A363-5727B3A828CF}" dt="2023-01-23T15:17:35.477" v="8475" actId="20577"/>
          <ac:spMkLst>
            <pc:docMk/>
            <pc:sldMk cId="650961316" sldId="382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6" creationId="{B5C2ADDE-C435-4A3D-ABAB-F1A70C9AC53A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8" creationId="{A8D71756-2EAD-4425-BA47-BD33D9A74AC9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13" creationId="{12E578D0-68F4-49D7-AFC7-E5A18E049535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14" creationId="{D837C589-4F91-4CE2-BFAD-01D1B5466284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16" creationId="{03A38C89-D250-4ECA-AE52-FA81E35EB4F5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17" creationId="{B95847D2-9755-4421-87B9-640803984367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18" creationId="{162204EC-A7F0-4D94-8C30-33E8E0D5693C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19" creationId="{E40318E4-6904-4448-8BE9-7F60FFFB3725}"/>
          </ac:spMkLst>
        </pc:spChg>
        <pc:spChg chg="mod">
          <ac:chgData name="Elias Aydi" userId="b7604727aa301a45" providerId="LiveId" clId="{37D88A8D-B06A-4F32-A363-5727B3A828CF}" dt="2023-01-19T21:43:27.073" v="4460" actId="1076"/>
          <ac:spMkLst>
            <pc:docMk/>
            <pc:sldMk cId="650961316" sldId="382"/>
            <ac:spMk id="20" creationId="{B15D48BB-37F4-4389-8D7A-66E0EC814265}"/>
          </ac:spMkLst>
        </pc:spChg>
        <pc:picChg chg="mod">
          <ac:chgData name="Elias Aydi" userId="b7604727aa301a45" providerId="LiveId" clId="{37D88A8D-B06A-4F32-A363-5727B3A828CF}" dt="2023-01-19T21:43:27.073" v="4460" actId="1076"/>
          <ac:picMkLst>
            <pc:docMk/>
            <pc:sldMk cId="650961316" sldId="382"/>
            <ac:picMk id="5" creationId="{8318F4F7-BD7C-4D28-BD41-6FC9B18CB5B8}"/>
          </ac:picMkLst>
        </pc:picChg>
        <pc:picChg chg="mod">
          <ac:chgData name="Elias Aydi" userId="b7604727aa301a45" providerId="LiveId" clId="{37D88A8D-B06A-4F32-A363-5727B3A828CF}" dt="2023-01-19T21:43:27.073" v="4460" actId="1076"/>
          <ac:picMkLst>
            <pc:docMk/>
            <pc:sldMk cId="650961316" sldId="382"/>
            <ac:picMk id="11" creationId="{73BAF04A-B3DE-4CC4-9325-5B9191736A5A}"/>
          </ac:picMkLst>
        </pc:picChg>
        <pc:picChg chg="mod">
          <ac:chgData name="Elias Aydi" userId="b7604727aa301a45" providerId="LiveId" clId="{37D88A8D-B06A-4F32-A363-5727B3A828CF}" dt="2023-01-19T21:43:27.073" v="4460" actId="1076"/>
          <ac:picMkLst>
            <pc:docMk/>
            <pc:sldMk cId="650961316" sldId="382"/>
            <ac:picMk id="12" creationId="{AB6E3AA6-47AE-49C4-B322-67EDC0155734}"/>
          </ac:picMkLst>
        </pc:picChg>
      </pc:sldChg>
      <pc:sldChg chg="modSp mod">
        <pc:chgData name="Elias Aydi" userId="b7604727aa301a45" providerId="LiveId" clId="{37D88A8D-B06A-4F32-A363-5727B3A828CF}" dt="2023-01-23T15:18:32.048" v="8497" actId="20577"/>
        <pc:sldMkLst>
          <pc:docMk/>
          <pc:sldMk cId="1696333334" sldId="387"/>
        </pc:sldMkLst>
        <pc:spChg chg="mod">
          <ac:chgData name="Elias Aydi" userId="b7604727aa301a45" providerId="LiveId" clId="{37D88A8D-B06A-4F32-A363-5727B3A828CF}" dt="2023-01-23T15:18:32.048" v="8497" actId="20577"/>
          <ac:spMkLst>
            <pc:docMk/>
            <pc:sldMk cId="1696333334" sldId="387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16:47:58.640" v="2685" actId="14100"/>
          <ac:spMkLst>
            <pc:docMk/>
            <pc:sldMk cId="1696333334" sldId="387"/>
            <ac:spMk id="4" creationId="{B11FAD30-9260-4C0C-9FB8-C3F67DF2221A}"/>
          </ac:spMkLst>
        </pc:spChg>
      </pc:sldChg>
      <pc:sldChg chg="addSp delSp modSp mod">
        <pc:chgData name="Elias Aydi" userId="b7604727aa301a45" providerId="LiveId" clId="{37D88A8D-B06A-4F32-A363-5727B3A828CF}" dt="2023-01-24T01:34:19.822" v="9380" actId="947"/>
        <pc:sldMkLst>
          <pc:docMk/>
          <pc:sldMk cId="2485012478" sldId="391"/>
        </pc:sldMkLst>
        <pc:spChg chg="mod">
          <ac:chgData name="Elias Aydi" userId="b7604727aa301a45" providerId="LiveId" clId="{37D88A8D-B06A-4F32-A363-5727B3A828CF}" dt="2023-01-23T15:18:44.929" v="8501" actId="20577"/>
          <ac:spMkLst>
            <pc:docMk/>
            <pc:sldMk cId="2485012478" sldId="391"/>
            <ac:spMk id="2" creationId="{4A45B323-A5A2-4E12-B368-D6720FA18313}"/>
          </ac:spMkLst>
        </pc:spChg>
        <pc:spChg chg="add mod">
          <ac:chgData name="Elias Aydi" userId="b7604727aa301a45" providerId="LiveId" clId="{37D88A8D-B06A-4F32-A363-5727B3A828CF}" dt="2023-01-24T01:34:19.822" v="9380" actId="947"/>
          <ac:spMkLst>
            <pc:docMk/>
            <pc:sldMk cId="2485012478" sldId="391"/>
            <ac:spMk id="3" creationId="{F0DE790E-D568-01CF-784E-FB933524EF0C}"/>
          </ac:spMkLst>
        </pc:spChg>
        <pc:spChg chg="add mod">
          <ac:chgData name="Elias Aydi" userId="b7604727aa301a45" providerId="LiveId" clId="{37D88A8D-B06A-4F32-A363-5727B3A828CF}" dt="2023-01-24T01:31:45.155" v="9356" actId="1076"/>
          <ac:spMkLst>
            <pc:docMk/>
            <pc:sldMk cId="2485012478" sldId="391"/>
            <ac:spMk id="6" creationId="{50521592-BA1E-657C-38C0-E458D3C2A3D9}"/>
          </ac:spMkLst>
        </pc:spChg>
        <pc:spChg chg="add mod">
          <ac:chgData name="Elias Aydi" userId="b7604727aa301a45" providerId="LiveId" clId="{37D88A8D-B06A-4F32-A363-5727B3A828CF}" dt="2023-01-24T01:32:11.348" v="9361" actId="1076"/>
          <ac:spMkLst>
            <pc:docMk/>
            <pc:sldMk cId="2485012478" sldId="391"/>
            <ac:spMk id="8" creationId="{42C88D21-1748-4E03-B3DB-5ACD83C56BD2}"/>
          </ac:spMkLst>
        </pc:spChg>
        <pc:spChg chg="del mod">
          <ac:chgData name="Elias Aydi" userId="b7604727aa301a45" providerId="LiveId" clId="{37D88A8D-B06A-4F32-A363-5727B3A828CF}" dt="2023-01-19T23:14:31.208" v="5053" actId="478"/>
          <ac:spMkLst>
            <pc:docMk/>
            <pc:sldMk cId="2485012478" sldId="391"/>
            <ac:spMk id="10" creationId="{0E487A89-61FF-4FDF-B508-50209CE16EF9}"/>
          </ac:spMkLst>
        </pc:spChg>
      </pc:sldChg>
      <pc:sldChg chg="addSp delSp modSp mod ord">
        <pc:chgData name="Elias Aydi" userId="b7604727aa301a45" providerId="LiveId" clId="{37D88A8D-B06A-4F32-A363-5727B3A828CF}" dt="2023-01-23T15:28:05.957" v="8707" actId="20577"/>
        <pc:sldMkLst>
          <pc:docMk/>
          <pc:sldMk cId="586378098" sldId="392"/>
        </pc:sldMkLst>
        <pc:spChg chg="mod">
          <ac:chgData name="Elias Aydi" userId="b7604727aa301a45" providerId="LiveId" clId="{37D88A8D-B06A-4F32-A363-5727B3A828CF}" dt="2023-01-23T15:28:05.957" v="8707" actId="20577"/>
          <ac:spMkLst>
            <pc:docMk/>
            <pc:sldMk cId="586378098" sldId="392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23:31:24.448" v="5130" actId="1076"/>
          <ac:spMkLst>
            <pc:docMk/>
            <pc:sldMk cId="586378098" sldId="392"/>
            <ac:spMk id="3" creationId="{A4ED7EF3-FFB0-4647-A6C6-016373A563D5}"/>
          </ac:spMkLst>
        </pc:spChg>
        <pc:spChg chg="mod">
          <ac:chgData name="Elias Aydi" userId="b7604727aa301a45" providerId="LiveId" clId="{37D88A8D-B06A-4F32-A363-5727B3A828CF}" dt="2023-01-19T22:45:19.291" v="4907" actId="1076"/>
          <ac:spMkLst>
            <pc:docMk/>
            <pc:sldMk cId="586378098" sldId="392"/>
            <ac:spMk id="4" creationId="{B11FAD30-9260-4C0C-9FB8-C3F67DF2221A}"/>
          </ac:spMkLst>
        </pc:spChg>
        <pc:spChg chg="add mod">
          <ac:chgData name="Elias Aydi" userId="b7604727aa301a45" providerId="LiveId" clId="{37D88A8D-B06A-4F32-A363-5727B3A828CF}" dt="2023-01-19T23:30:22.532" v="5060" actId="1076"/>
          <ac:spMkLst>
            <pc:docMk/>
            <pc:sldMk cId="586378098" sldId="392"/>
            <ac:spMk id="6" creationId="{254582B8-AB34-0B86-9C23-F4BEC3C4D06D}"/>
          </ac:spMkLst>
        </pc:spChg>
        <pc:spChg chg="del">
          <ac:chgData name="Elias Aydi" userId="b7604727aa301a45" providerId="LiveId" clId="{37D88A8D-B06A-4F32-A363-5727B3A828CF}" dt="2023-01-21T00:27:28.188" v="6020" actId="478"/>
          <ac:spMkLst>
            <pc:docMk/>
            <pc:sldMk cId="586378098" sldId="392"/>
            <ac:spMk id="46" creationId="{26592ED9-F5BD-40E6-AB0F-A2D2DCA75158}"/>
          </ac:spMkLst>
        </pc:spChg>
        <pc:picChg chg="add mod">
          <ac:chgData name="Elias Aydi" userId="b7604727aa301a45" providerId="LiveId" clId="{37D88A8D-B06A-4F32-A363-5727B3A828CF}" dt="2023-01-19T23:30:18.143" v="5059" actId="1076"/>
          <ac:picMkLst>
            <pc:docMk/>
            <pc:sldMk cId="586378098" sldId="392"/>
            <ac:picMk id="5" creationId="{D27694B8-7B18-1EB2-1AEA-13B2023778B6}"/>
          </ac:picMkLst>
        </pc:picChg>
        <pc:picChg chg="add mod ord">
          <ac:chgData name="Elias Aydi" userId="b7604727aa301a45" providerId="LiveId" clId="{37D88A8D-B06A-4F32-A363-5727B3A828CF}" dt="2023-01-21T00:27:08.266" v="6018" actId="167"/>
          <ac:picMkLst>
            <pc:docMk/>
            <pc:sldMk cId="586378098" sldId="392"/>
            <ac:picMk id="8" creationId="{27E3588E-04D7-15AA-8C31-9839E2A8F542}"/>
          </ac:picMkLst>
        </pc:picChg>
        <pc:picChg chg="del">
          <ac:chgData name="Elias Aydi" userId="b7604727aa301a45" providerId="LiveId" clId="{37D88A8D-B06A-4F32-A363-5727B3A828CF}" dt="2023-01-21T00:27:02.974" v="6016" actId="478"/>
          <ac:picMkLst>
            <pc:docMk/>
            <pc:sldMk cId="586378098" sldId="392"/>
            <ac:picMk id="10" creationId="{2A6D5370-C761-4F68-8D7F-370D5B50F884}"/>
          </ac:picMkLst>
        </pc:picChg>
        <pc:picChg chg="mod ord">
          <ac:chgData name="Elias Aydi" userId="b7604727aa301a45" providerId="LiveId" clId="{37D88A8D-B06A-4F32-A363-5727B3A828CF}" dt="2023-01-21T00:27:10.785" v="6019" actId="167"/>
          <ac:picMkLst>
            <pc:docMk/>
            <pc:sldMk cId="586378098" sldId="392"/>
            <ac:picMk id="15" creationId="{CEC9A64C-E003-41A5-81BD-433A8BA8826E}"/>
          </ac:picMkLst>
        </pc:picChg>
      </pc:sldChg>
      <pc:sldChg chg="addSp delSp modSp mod">
        <pc:chgData name="Elias Aydi" userId="b7604727aa301a45" providerId="LiveId" clId="{37D88A8D-B06A-4F32-A363-5727B3A828CF}" dt="2023-01-24T01:34:27.257" v="9382"/>
        <pc:sldMkLst>
          <pc:docMk/>
          <pc:sldMk cId="2822226728" sldId="393"/>
        </pc:sldMkLst>
        <pc:spChg chg="mod">
          <ac:chgData name="Elias Aydi" userId="b7604727aa301a45" providerId="LiveId" clId="{37D88A8D-B06A-4F32-A363-5727B3A828CF}" dt="2023-01-23T15:18:48.559" v="8503" actId="20577"/>
          <ac:spMkLst>
            <pc:docMk/>
            <pc:sldMk cId="2822226728" sldId="393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23:35:59.969" v="5185" actId="122"/>
          <ac:spMkLst>
            <pc:docMk/>
            <pc:sldMk cId="2822226728" sldId="393"/>
            <ac:spMk id="3" creationId="{3CC22D43-5571-45D2-AF82-3DBC907C1BDC}"/>
          </ac:spMkLst>
        </pc:spChg>
        <pc:spChg chg="add del mod">
          <ac:chgData name="Elias Aydi" userId="b7604727aa301a45" providerId="LiveId" clId="{37D88A8D-B06A-4F32-A363-5727B3A828CF}" dt="2023-01-24T01:34:26.803" v="9381" actId="478"/>
          <ac:spMkLst>
            <pc:docMk/>
            <pc:sldMk cId="2822226728" sldId="393"/>
            <ac:spMk id="6" creationId="{084A3E49-0D2B-0E94-67C0-7A12CA728F44}"/>
          </ac:spMkLst>
        </pc:spChg>
        <pc:spChg chg="add mod">
          <ac:chgData name="Elias Aydi" userId="b7604727aa301a45" providerId="LiveId" clId="{37D88A8D-B06A-4F32-A363-5727B3A828CF}" dt="2023-01-24T01:32:17.760" v="9363"/>
          <ac:spMkLst>
            <pc:docMk/>
            <pc:sldMk cId="2822226728" sldId="393"/>
            <ac:spMk id="8" creationId="{904424E9-89C6-CFBC-2448-5DFF9C0D1753}"/>
          </ac:spMkLst>
        </pc:spChg>
        <pc:spChg chg="add del mod">
          <ac:chgData name="Elias Aydi" userId="b7604727aa301a45" providerId="LiveId" clId="{37D88A8D-B06A-4F32-A363-5727B3A828CF}" dt="2023-01-22T22:36:51.696" v="8059" actId="478"/>
          <ac:spMkLst>
            <pc:docMk/>
            <pc:sldMk cId="2822226728" sldId="393"/>
            <ac:spMk id="8" creationId="{F971C47A-9FE5-015F-F718-2D288FF442B5}"/>
          </ac:spMkLst>
        </pc:spChg>
        <pc:spChg chg="add del mod">
          <ac:chgData name="Elias Aydi" userId="b7604727aa301a45" providerId="LiveId" clId="{37D88A8D-B06A-4F32-A363-5727B3A828CF}" dt="2023-01-24T01:32:17.259" v="9362" actId="478"/>
          <ac:spMkLst>
            <pc:docMk/>
            <pc:sldMk cId="2822226728" sldId="393"/>
            <ac:spMk id="9" creationId="{14403735-C68A-BE68-4629-7ED69B36BAF2}"/>
          </ac:spMkLst>
        </pc:spChg>
        <pc:spChg chg="add mod">
          <ac:chgData name="Elias Aydi" userId="b7604727aa301a45" providerId="LiveId" clId="{37D88A8D-B06A-4F32-A363-5727B3A828CF}" dt="2023-01-24T01:32:17.760" v="9363"/>
          <ac:spMkLst>
            <pc:docMk/>
            <pc:sldMk cId="2822226728" sldId="393"/>
            <ac:spMk id="12" creationId="{FC958EA2-7360-090D-6F18-844C0F3DDB9A}"/>
          </ac:spMkLst>
        </pc:spChg>
        <pc:spChg chg="del">
          <ac:chgData name="Elias Aydi" userId="b7604727aa301a45" providerId="LiveId" clId="{37D88A8D-B06A-4F32-A363-5727B3A828CF}" dt="2023-01-19T23:14:26.119" v="5051" actId="478"/>
          <ac:spMkLst>
            <pc:docMk/>
            <pc:sldMk cId="2822226728" sldId="393"/>
            <ac:spMk id="14" creationId="{C7BAFFDE-D084-4C52-BAA0-C5F931F62966}"/>
          </ac:spMkLst>
        </pc:spChg>
        <pc:spChg chg="add mod">
          <ac:chgData name="Elias Aydi" userId="b7604727aa301a45" providerId="LiveId" clId="{37D88A8D-B06A-4F32-A363-5727B3A828CF}" dt="2023-01-24T01:34:27.257" v="9382"/>
          <ac:spMkLst>
            <pc:docMk/>
            <pc:sldMk cId="2822226728" sldId="393"/>
            <ac:spMk id="14" creationId="{F76DF862-EC89-F554-42C6-154B1BF68DF9}"/>
          </ac:spMkLst>
        </pc:spChg>
        <pc:spChg chg="mod">
          <ac:chgData name="Elias Aydi" userId="b7604727aa301a45" providerId="LiveId" clId="{37D88A8D-B06A-4F32-A363-5727B3A828CF}" dt="2023-01-19T23:35:53.217" v="5183" actId="1076"/>
          <ac:spMkLst>
            <pc:docMk/>
            <pc:sldMk cId="2822226728" sldId="393"/>
            <ac:spMk id="16" creationId="{1C5A95D2-66CD-4FEF-9C84-B897B347ED45}"/>
          </ac:spMkLst>
        </pc:spChg>
        <pc:spChg chg="mod">
          <ac:chgData name="Elias Aydi" userId="b7604727aa301a45" providerId="LiveId" clId="{37D88A8D-B06A-4F32-A363-5727B3A828CF}" dt="2023-01-19T23:35:04.932" v="5140" actId="1076"/>
          <ac:spMkLst>
            <pc:docMk/>
            <pc:sldMk cId="2822226728" sldId="393"/>
            <ac:spMk id="17" creationId="{CD8F539F-BE95-4321-B57B-9527FF238DB1}"/>
          </ac:spMkLst>
        </pc:spChg>
        <pc:spChg chg="del">
          <ac:chgData name="Elias Aydi" userId="b7604727aa301a45" providerId="LiveId" clId="{37D88A8D-B06A-4F32-A363-5727B3A828CF}" dt="2023-01-19T23:24:27.761" v="5055" actId="478"/>
          <ac:spMkLst>
            <pc:docMk/>
            <pc:sldMk cId="2822226728" sldId="393"/>
            <ac:spMk id="18" creationId="{42020F06-5AEC-4646-A424-8E4B9B0B9909}"/>
          </ac:spMkLst>
        </pc:spChg>
        <pc:spChg chg="del">
          <ac:chgData name="Elias Aydi" userId="b7604727aa301a45" providerId="LiveId" clId="{37D88A8D-B06A-4F32-A363-5727B3A828CF}" dt="2023-01-19T23:36:05.004" v="5186" actId="478"/>
          <ac:spMkLst>
            <pc:docMk/>
            <pc:sldMk cId="2822226728" sldId="393"/>
            <ac:spMk id="46" creationId="{26592ED9-F5BD-40E6-AB0F-A2D2DCA75158}"/>
          </ac:spMkLst>
        </pc:spChg>
      </pc:sldChg>
      <pc:sldChg chg="add">
        <pc:chgData name="Elias Aydi" userId="b7604727aa301a45" providerId="LiveId" clId="{37D88A8D-B06A-4F32-A363-5727B3A828CF}" dt="2023-01-19T16:35:47.984" v="2474"/>
        <pc:sldMkLst>
          <pc:docMk/>
          <pc:sldMk cId="2120850708" sldId="396"/>
        </pc:sldMkLst>
      </pc:sldChg>
      <pc:sldChg chg="del">
        <pc:chgData name="Elias Aydi" userId="b7604727aa301a45" providerId="LiveId" clId="{37D88A8D-B06A-4F32-A363-5727B3A828CF}" dt="2023-01-19T16:35:39.475" v="2473" actId="2696"/>
        <pc:sldMkLst>
          <pc:docMk/>
          <pc:sldMk cId="3450463083" sldId="396"/>
        </pc:sldMkLst>
      </pc:sldChg>
      <pc:sldChg chg="addSp delSp modSp mod">
        <pc:chgData name="Elias Aydi" userId="b7604727aa301a45" providerId="LiveId" clId="{37D88A8D-B06A-4F32-A363-5727B3A828CF}" dt="2023-01-24T01:34:30.948" v="9384"/>
        <pc:sldMkLst>
          <pc:docMk/>
          <pc:sldMk cId="2563558481" sldId="397"/>
        </pc:sldMkLst>
        <pc:spChg chg="mod">
          <ac:chgData name="Elias Aydi" userId="b7604727aa301a45" providerId="LiveId" clId="{37D88A8D-B06A-4F32-A363-5727B3A828CF}" dt="2023-01-23T15:18:53.045" v="8505" actId="20577"/>
          <ac:spMkLst>
            <pc:docMk/>
            <pc:sldMk cId="2563558481" sldId="397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23:37:34.169" v="5193" actId="122"/>
          <ac:spMkLst>
            <pc:docMk/>
            <pc:sldMk cId="2563558481" sldId="397"/>
            <ac:spMk id="3" creationId="{3CC22D43-5571-45D2-AF82-3DBC907C1BDC}"/>
          </ac:spMkLst>
        </pc:spChg>
        <pc:spChg chg="add del mod">
          <ac:chgData name="Elias Aydi" userId="b7604727aa301a45" providerId="LiveId" clId="{37D88A8D-B06A-4F32-A363-5727B3A828CF}" dt="2023-01-24T01:34:30.572" v="9383" actId="478"/>
          <ac:spMkLst>
            <pc:docMk/>
            <pc:sldMk cId="2563558481" sldId="397"/>
            <ac:spMk id="5" creationId="{7E9BBFDE-4FEA-C96A-DC54-8C2271595542}"/>
          </ac:spMkLst>
        </pc:spChg>
        <pc:spChg chg="add mod">
          <ac:chgData name="Elias Aydi" userId="b7604727aa301a45" providerId="LiveId" clId="{37D88A8D-B06A-4F32-A363-5727B3A828CF}" dt="2023-01-19T23:36:51.655" v="5190"/>
          <ac:spMkLst>
            <pc:docMk/>
            <pc:sldMk cId="2563558481" sldId="397"/>
            <ac:spMk id="6" creationId="{DEBF4D76-112E-AA9A-EF04-B7FAED1F63FE}"/>
          </ac:spMkLst>
        </pc:spChg>
        <pc:spChg chg="add mod">
          <ac:chgData name="Elias Aydi" userId="b7604727aa301a45" providerId="LiveId" clId="{37D88A8D-B06A-4F32-A363-5727B3A828CF}" dt="2023-01-24T01:32:21.723" v="9365"/>
          <ac:spMkLst>
            <pc:docMk/>
            <pc:sldMk cId="2563558481" sldId="397"/>
            <ac:spMk id="9" creationId="{AFE6277D-1EE6-0F54-695A-34BBF7FF5B6F}"/>
          </ac:spMkLst>
        </pc:spChg>
        <pc:spChg chg="add del mod">
          <ac:chgData name="Elias Aydi" userId="b7604727aa301a45" providerId="LiveId" clId="{37D88A8D-B06A-4F32-A363-5727B3A828CF}" dt="2023-01-22T22:36:57.941" v="8061" actId="478"/>
          <ac:spMkLst>
            <pc:docMk/>
            <pc:sldMk cId="2563558481" sldId="397"/>
            <ac:spMk id="9" creationId="{CE4D0CF5-21F3-7FE5-BB7C-EA32D7B0B687}"/>
          </ac:spMkLst>
        </pc:spChg>
        <pc:spChg chg="add del mod">
          <ac:chgData name="Elias Aydi" userId="b7604727aa301a45" providerId="LiveId" clId="{37D88A8D-B06A-4F32-A363-5727B3A828CF}" dt="2023-01-24T01:32:21.358" v="9364" actId="478"/>
          <ac:spMkLst>
            <pc:docMk/>
            <pc:sldMk cId="2563558481" sldId="397"/>
            <ac:spMk id="12" creationId="{692DC80F-59EA-6993-561E-29B49C5CC439}"/>
          </ac:spMkLst>
        </pc:spChg>
        <pc:spChg chg="del">
          <ac:chgData name="Elias Aydi" userId="b7604727aa301a45" providerId="LiveId" clId="{37D88A8D-B06A-4F32-A363-5727B3A828CF}" dt="2023-01-19T23:36:50.404" v="5189" actId="478"/>
          <ac:spMkLst>
            <pc:docMk/>
            <pc:sldMk cId="2563558481" sldId="397"/>
            <ac:spMk id="16" creationId="{1C5A95D2-66CD-4FEF-9C84-B897B347ED45}"/>
          </ac:spMkLst>
        </pc:spChg>
        <pc:spChg chg="add mod">
          <ac:chgData name="Elias Aydi" userId="b7604727aa301a45" providerId="LiveId" clId="{37D88A8D-B06A-4F32-A363-5727B3A828CF}" dt="2023-01-24T01:32:21.723" v="9365"/>
          <ac:spMkLst>
            <pc:docMk/>
            <pc:sldMk cId="2563558481" sldId="397"/>
            <ac:spMk id="16" creationId="{D63D7980-03E1-F343-7684-C7387A6D0C5B}"/>
          </ac:spMkLst>
        </pc:spChg>
        <pc:spChg chg="add mod">
          <ac:chgData name="Elias Aydi" userId="b7604727aa301a45" providerId="LiveId" clId="{37D88A8D-B06A-4F32-A363-5727B3A828CF}" dt="2023-01-24T01:34:30.948" v="9384"/>
          <ac:spMkLst>
            <pc:docMk/>
            <pc:sldMk cId="2563558481" sldId="397"/>
            <ac:spMk id="18" creationId="{1FBF8D31-4ABE-4F2F-6B0E-0C2035716C07}"/>
          </ac:spMkLst>
        </pc:spChg>
        <pc:spChg chg="del">
          <ac:chgData name="Elias Aydi" userId="b7604727aa301a45" providerId="LiveId" clId="{37D88A8D-B06A-4F32-A363-5727B3A828CF}" dt="2023-01-19T23:14:20.709" v="5049" actId="478"/>
          <ac:spMkLst>
            <pc:docMk/>
            <pc:sldMk cId="2563558481" sldId="397"/>
            <ac:spMk id="18" creationId="{CCE6BBF8-1B71-4821-B1D3-20A3BFB60353}"/>
          </ac:spMkLst>
        </pc:spChg>
        <pc:spChg chg="del">
          <ac:chgData name="Elias Aydi" userId="b7604727aa301a45" providerId="LiveId" clId="{37D88A8D-B06A-4F32-A363-5727B3A828CF}" dt="2023-01-19T23:36:31.241" v="5187" actId="478"/>
          <ac:spMkLst>
            <pc:docMk/>
            <pc:sldMk cId="2563558481" sldId="397"/>
            <ac:spMk id="21" creationId="{E4760BCE-AF34-4845-B034-6E2B9C05370A}"/>
          </ac:spMkLst>
        </pc:spChg>
      </pc:sldChg>
      <pc:sldChg chg="addSp delSp modSp mod">
        <pc:chgData name="Elias Aydi" userId="b7604727aa301a45" providerId="LiveId" clId="{37D88A8D-B06A-4F32-A363-5727B3A828CF}" dt="2023-01-24T01:35:25.547" v="9396" actId="947"/>
        <pc:sldMkLst>
          <pc:docMk/>
          <pc:sldMk cId="571553247" sldId="398"/>
        </pc:sldMkLst>
        <pc:spChg chg="mod">
          <ac:chgData name="Elias Aydi" userId="b7604727aa301a45" providerId="LiveId" clId="{37D88A8D-B06A-4F32-A363-5727B3A828CF}" dt="2023-01-23T15:19:11.543" v="8507" actId="20577"/>
          <ac:spMkLst>
            <pc:docMk/>
            <pc:sldMk cId="571553247" sldId="398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23:37:42.673" v="5194" actId="122"/>
          <ac:spMkLst>
            <pc:docMk/>
            <pc:sldMk cId="571553247" sldId="398"/>
            <ac:spMk id="3" creationId="{3CC22D43-5571-45D2-AF82-3DBC907C1BDC}"/>
          </ac:spMkLst>
        </pc:spChg>
        <pc:spChg chg="add mod">
          <ac:chgData name="Elias Aydi" userId="b7604727aa301a45" providerId="LiveId" clId="{37D88A8D-B06A-4F32-A363-5727B3A828CF}" dt="2023-01-19T23:36:56.414" v="5192"/>
          <ac:spMkLst>
            <pc:docMk/>
            <pc:sldMk cId="571553247" sldId="398"/>
            <ac:spMk id="5" creationId="{932CBF4F-1426-3BD6-35EF-A00093A9D338}"/>
          </ac:spMkLst>
        </pc:spChg>
        <pc:spChg chg="add mod">
          <ac:chgData name="Elias Aydi" userId="b7604727aa301a45" providerId="LiveId" clId="{37D88A8D-B06A-4F32-A363-5727B3A828CF}" dt="2023-01-24T01:32:25.943" v="9367"/>
          <ac:spMkLst>
            <pc:docMk/>
            <pc:sldMk cId="571553247" sldId="398"/>
            <ac:spMk id="6" creationId="{0ED235CB-8BD0-5889-64C8-C141F4AF9ED9}"/>
          </ac:spMkLst>
        </pc:spChg>
        <pc:spChg chg="add del mod">
          <ac:chgData name="Elias Aydi" userId="b7604727aa301a45" providerId="LiveId" clId="{37D88A8D-B06A-4F32-A363-5727B3A828CF}" dt="2023-01-22T22:37:02.331" v="8063" actId="478"/>
          <ac:spMkLst>
            <pc:docMk/>
            <pc:sldMk cId="571553247" sldId="398"/>
            <ac:spMk id="6" creationId="{2DCAA820-48EB-91BA-73D9-DA401F491CBE}"/>
          </ac:spMkLst>
        </pc:spChg>
        <pc:spChg chg="add del mod">
          <ac:chgData name="Elias Aydi" userId="b7604727aa301a45" providerId="LiveId" clId="{37D88A8D-B06A-4F32-A363-5727B3A828CF}" dt="2023-01-24T01:32:25.613" v="9366" actId="478"/>
          <ac:spMkLst>
            <pc:docMk/>
            <pc:sldMk cId="571553247" sldId="398"/>
            <ac:spMk id="9" creationId="{1BC91C98-2F5F-378A-225A-CDE64C512FF7}"/>
          </ac:spMkLst>
        </pc:spChg>
        <pc:spChg chg="add mod">
          <ac:chgData name="Elias Aydi" userId="b7604727aa301a45" providerId="LiveId" clId="{37D88A8D-B06A-4F32-A363-5727B3A828CF}" dt="2023-01-24T01:32:25.943" v="9367"/>
          <ac:spMkLst>
            <pc:docMk/>
            <pc:sldMk cId="571553247" sldId="398"/>
            <ac:spMk id="12" creationId="{AC7F8509-87AC-1D43-2A11-895A1BF1EB43}"/>
          </ac:spMkLst>
        </pc:spChg>
        <pc:spChg chg="del">
          <ac:chgData name="Elias Aydi" userId="b7604727aa301a45" providerId="LiveId" clId="{37D88A8D-B06A-4F32-A363-5727B3A828CF}" dt="2023-01-19T23:36:55.212" v="5191" actId="478"/>
          <ac:spMkLst>
            <pc:docMk/>
            <pc:sldMk cId="571553247" sldId="398"/>
            <ac:spMk id="16" creationId="{1C5A95D2-66CD-4FEF-9C84-B897B347ED45}"/>
          </ac:spMkLst>
        </pc:spChg>
        <pc:spChg chg="add mod">
          <ac:chgData name="Elias Aydi" userId="b7604727aa301a45" providerId="LiveId" clId="{37D88A8D-B06A-4F32-A363-5727B3A828CF}" dt="2023-01-24T01:34:34.842" v="9386"/>
          <ac:spMkLst>
            <pc:docMk/>
            <pc:sldMk cId="571553247" sldId="398"/>
            <ac:spMk id="16" creationId="{328C5E0B-C718-4C84-24F4-5DBF5AEA5DD8}"/>
          </ac:spMkLst>
        </pc:spChg>
        <pc:spChg chg="mod">
          <ac:chgData name="Elias Aydi" userId="b7604727aa301a45" providerId="LiveId" clId="{37D88A8D-B06A-4F32-A363-5727B3A828CF}" dt="2023-01-24T01:35:25.547" v="9396" actId="947"/>
          <ac:spMkLst>
            <pc:docMk/>
            <pc:sldMk cId="571553247" sldId="398"/>
            <ac:spMk id="17" creationId="{AE64E92B-1EA7-4A42-B746-0E615F91E400}"/>
          </ac:spMkLst>
        </pc:spChg>
        <pc:spChg chg="del mod">
          <ac:chgData name="Elias Aydi" userId="b7604727aa301a45" providerId="LiveId" clId="{37D88A8D-B06A-4F32-A363-5727B3A828CF}" dt="2023-01-24T01:34:34.607" v="9385" actId="478"/>
          <ac:spMkLst>
            <pc:docMk/>
            <pc:sldMk cId="571553247" sldId="398"/>
            <ac:spMk id="19" creationId="{4D68B2BE-95E6-4262-BB1E-4572D2FFD595}"/>
          </ac:spMkLst>
        </pc:spChg>
        <pc:spChg chg="mod">
          <ac:chgData name="Elias Aydi" userId="b7604727aa301a45" providerId="LiveId" clId="{37D88A8D-B06A-4F32-A363-5727B3A828CF}" dt="2023-01-24T01:35:14.286" v="9394" actId="947"/>
          <ac:spMkLst>
            <pc:docMk/>
            <pc:sldMk cId="571553247" sldId="398"/>
            <ac:spMk id="20" creationId="{B20AAD2D-8B14-4255-991D-3E8E9221AB93}"/>
          </ac:spMkLst>
        </pc:spChg>
        <pc:spChg chg="del">
          <ac:chgData name="Elias Aydi" userId="b7604727aa301a45" providerId="LiveId" clId="{37D88A8D-B06A-4F32-A363-5727B3A828CF}" dt="2023-01-19T23:36:34.957" v="5188" actId="478"/>
          <ac:spMkLst>
            <pc:docMk/>
            <pc:sldMk cId="571553247" sldId="398"/>
            <ac:spMk id="22" creationId="{A65D3637-6048-4F0C-86E5-1BCB1B130230}"/>
          </ac:spMkLst>
        </pc:spChg>
      </pc:sldChg>
      <pc:sldChg chg="modSp mod">
        <pc:chgData name="Elias Aydi" userId="b7604727aa301a45" providerId="LiveId" clId="{37D88A8D-B06A-4F32-A363-5727B3A828CF}" dt="2023-01-23T15:18:18.943" v="8493" actId="20577"/>
        <pc:sldMkLst>
          <pc:docMk/>
          <pc:sldMk cId="955389415" sldId="406"/>
        </pc:sldMkLst>
        <pc:spChg chg="mod">
          <ac:chgData name="Elias Aydi" userId="b7604727aa301a45" providerId="LiveId" clId="{37D88A8D-B06A-4F32-A363-5727B3A828CF}" dt="2023-01-23T15:18:18.943" v="8493" actId="20577"/>
          <ac:spMkLst>
            <pc:docMk/>
            <pc:sldMk cId="955389415" sldId="406"/>
            <ac:spMk id="2" creationId="{A12622EF-8433-485F-9177-E1C025B3B430}"/>
          </ac:spMkLst>
        </pc:spChg>
      </pc:sldChg>
      <pc:sldChg chg="delSp modSp mod">
        <pc:chgData name="Elias Aydi" userId="b7604727aa301a45" providerId="LiveId" clId="{37D88A8D-B06A-4F32-A363-5727B3A828CF}" dt="2023-01-23T15:18:05.009" v="8484" actId="20577"/>
        <pc:sldMkLst>
          <pc:docMk/>
          <pc:sldMk cId="4249986575" sldId="414"/>
        </pc:sldMkLst>
        <pc:spChg chg="mod">
          <ac:chgData name="Elias Aydi" userId="b7604727aa301a45" providerId="LiveId" clId="{37D88A8D-B06A-4F32-A363-5727B3A828CF}" dt="2023-01-23T15:18:05.009" v="8484" actId="20577"/>
          <ac:spMkLst>
            <pc:docMk/>
            <pc:sldMk cId="4249986575" sldId="414"/>
            <ac:spMk id="2" creationId="{A12622EF-8433-485F-9177-E1C025B3B430}"/>
          </ac:spMkLst>
        </pc:spChg>
        <pc:spChg chg="mod">
          <ac:chgData name="Elias Aydi" userId="b7604727aa301a45" providerId="LiveId" clId="{37D88A8D-B06A-4F32-A363-5727B3A828CF}" dt="2023-01-19T16:46:35.587" v="2542"/>
          <ac:spMkLst>
            <pc:docMk/>
            <pc:sldMk cId="4249986575" sldId="414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9T22:43:10.627" v="4874" actId="478"/>
          <ac:spMkLst>
            <pc:docMk/>
            <pc:sldMk cId="4249986575" sldId="414"/>
            <ac:spMk id="9" creationId="{5E740DB2-B236-44A7-8EE2-93FB03B1B782}"/>
          </ac:spMkLst>
        </pc:spChg>
        <pc:spChg chg="mod">
          <ac:chgData name="Elias Aydi" userId="b7604727aa301a45" providerId="LiveId" clId="{37D88A8D-B06A-4F32-A363-5727B3A828CF}" dt="2023-01-19T22:43:23.828" v="4878" actId="1076"/>
          <ac:spMkLst>
            <pc:docMk/>
            <pc:sldMk cId="4249986575" sldId="414"/>
            <ac:spMk id="10" creationId="{E916B9B8-293A-4E2E-AE13-A704E6D644A4}"/>
          </ac:spMkLst>
        </pc:spChg>
        <pc:picChg chg="mod ord">
          <ac:chgData name="Elias Aydi" userId="b7604727aa301a45" providerId="LiveId" clId="{37D88A8D-B06A-4F32-A363-5727B3A828CF}" dt="2023-01-19T22:43:29.789" v="4880" actId="1076"/>
          <ac:picMkLst>
            <pc:docMk/>
            <pc:sldMk cId="4249986575" sldId="414"/>
            <ac:picMk id="5" creationId="{211A2C14-3525-4AA2-8ED6-588B4A48C9CF}"/>
          </ac:picMkLst>
        </pc:picChg>
        <pc:picChg chg="del">
          <ac:chgData name="Elias Aydi" userId="b7604727aa301a45" providerId="LiveId" clId="{37D88A8D-B06A-4F32-A363-5727B3A828CF}" dt="2023-01-19T22:43:09.417" v="4873" actId="478"/>
          <ac:picMkLst>
            <pc:docMk/>
            <pc:sldMk cId="4249986575" sldId="414"/>
            <ac:picMk id="8" creationId="{6903046F-D97F-4EEC-AC20-FBCF8B344CD4}"/>
          </ac:picMkLst>
        </pc:picChg>
      </pc:sldChg>
      <pc:sldChg chg="addSp delSp modSp mod">
        <pc:chgData name="Elias Aydi" userId="b7604727aa301a45" providerId="LiveId" clId="{37D88A8D-B06A-4F32-A363-5727B3A828CF}" dt="2023-01-23T15:19:47.059" v="8520" actId="20577"/>
        <pc:sldMkLst>
          <pc:docMk/>
          <pc:sldMk cId="2447294222" sldId="415"/>
        </pc:sldMkLst>
        <pc:spChg chg="add mod">
          <ac:chgData name="Elias Aydi" userId="b7604727aa301a45" providerId="LiveId" clId="{37D88A8D-B06A-4F32-A363-5727B3A828CF}" dt="2023-01-21T16:54:58.582" v="6147"/>
          <ac:spMkLst>
            <pc:docMk/>
            <pc:sldMk cId="2447294222" sldId="415"/>
            <ac:spMk id="2" creationId="{176ED805-AD40-97BA-D586-C5F6936DD60E}"/>
          </ac:spMkLst>
        </pc:spChg>
        <pc:spChg chg="mod">
          <ac:chgData name="Elias Aydi" userId="b7604727aa301a45" providerId="LiveId" clId="{37D88A8D-B06A-4F32-A363-5727B3A828CF}" dt="2023-01-23T15:19:47.059" v="8520" actId="20577"/>
          <ac:spMkLst>
            <pc:docMk/>
            <pc:sldMk cId="2447294222" sldId="415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21T16:54:58.252" v="6146" actId="478"/>
          <ac:spMkLst>
            <pc:docMk/>
            <pc:sldMk cId="2447294222" sldId="415"/>
            <ac:spMk id="11" creationId="{6AAFEA4F-F228-4C83-B0FC-852F635E0FFA}"/>
          </ac:spMkLst>
        </pc:spChg>
      </pc:sldChg>
      <pc:sldChg chg="addSp delSp modSp mod">
        <pc:chgData name="Elias Aydi" userId="b7604727aa301a45" providerId="LiveId" clId="{37D88A8D-B06A-4F32-A363-5727B3A828CF}" dt="2023-01-23T15:19:51.601" v="8523" actId="20577"/>
        <pc:sldMkLst>
          <pc:docMk/>
          <pc:sldMk cId="905025118" sldId="419"/>
        </pc:sldMkLst>
        <pc:spChg chg="add mod">
          <ac:chgData name="Elias Aydi" userId="b7604727aa301a45" providerId="LiveId" clId="{37D88A8D-B06A-4F32-A363-5727B3A828CF}" dt="2023-01-21T16:54:52.457" v="6145"/>
          <ac:spMkLst>
            <pc:docMk/>
            <pc:sldMk cId="905025118" sldId="419"/>
            <ac:spMk id="2" creationId="{1610EC2B-7CE4-B39D-9B8C-D9AE0A5800A8}"/>
          </ac:spMkLst>
        </pc:spChg>
        <pc:spChg chg="mod">
          <ac:chgData name="Elias Aydi" userId="b7604727aa301a45" providerId="LiveId" clId="{37D88A8D-B06A-4F32-A363-5727B3A828CF}" dt="2023-01-23T15:19:51.601" v="8523" actId="20577"/>
          <ac:spMkLst>
            <pc:docMk/>
            <pc:sldMk cId="905025118" sldId="419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21T16:54:52.190" v="6144" actId="478"/>
          <ac:spMkLst>
            <pc:docMk/>
            <pc:sldMk cId="905025118" sldId="419"/>
            <ac:spMk id="17" creationId="{1A8F032F-EE2A-4D21-A461-3CF1DE0AEAFC}"/>
          </ac:spMkLst>
        </pc:spChg>
      </pc:sldChg>
      <pc:sldChg chg="modSp mod">
        <pc:chgData name="Elias Aydi" userId="b7604727aa301a45" providerId="LiveId" clId="{37D88A8D-B06A-4F32-A363-5727B3A828CF}" dt="2023-01-23T15:19:39.084" v="8516" actId="20577"/>
        <pc:sldMkLst>
          <pc:docMk/>
          <pc:sldMk cId="1268448535" sldId="424"/>
        </pc:sldMkLst>
        <pc:spChg chg="mod">
          <ac:chgData name="Elias Aydi" userId="b7604727aa301a45" providerId="LiveId" clId="{37D88A8D-B06A-4F32-A363-5727B3A828CF}" dt="2023-01-23T15:19:39.084" v="8516" actId="20577"/>
          <ac:spMkLst>
            <pc:docMk/>
            <pc:sldMk cId="1268448535" sldId="424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22T22:38:25.261" v="8130" actId="1076"/>
          <ac:spMkLst>
            <pc:docMk/>
            <pc:sldMk cId="1268448535" sldId="424"/>
            <ac:spMk id="11" creationId="{9B5D993A-9A69-4C2A-8A08-EFD153BCB21D}"/>
          </ac:spMkLst>
        </pc:spChg>
        <pc:spChg chg="mod">
          <ac:chgData name="Elias Aydi" userId="b7604727aa301a45" providerId="LiveId" clId="{37D88A8D-B06A-4F32-A363-5727B3A828CF}" dt="2023-01-22T22:38:31.502" v="8134" actId="20577"/>
          <ac:spMkLst>
            <pc:docMk/>
            <pc:sldMk cId="1268448535" sldId="424"/>
            <ac:spMk id="13" creationId="{14FDB59D-E459-4A15-AEB9-5534B6A08C3D}"/>
          </ac:spMkLst>
        </pc:spChg>
        <pc:spChg chg="mod">
          <ac:chgData name="Elias Aydi" userId="b7604727aa301a45" providerId="LiveId" clId="{37D88A8D-B06A-4F32-A363-5727B3A828CF}" dt="2023-01-22T22:37:59.511" v="8074" actId="1076"/>
          <ac:spMkLst>
            <pc:docMk/>
            <pc:sldMk cId="1268448535" sldId="424"/>
            <ac:spMk id="18" creationId="{68913757-0926-433E-BBE7-4679B947AB31}"/>
          </ac:spMkLst>
        </pc:spChg>
        <pc:picChg chg="mod">
          <ac:chgData name="Elias Aydi" userId="b7604727aa301a45" providerId="LiveId" clId="{37D88A8D-B06A-4F32-A363-5727B3A828CF}" dt="2023-01-22T22:37:49.975" v="8071" actId="1076"/>
          <ac:picMkLst>
            <pc:docMk/>
            <pc:sldMk cId="1268448535" sldId="424"/>
            <ac:picMk id="5" creationId="{9C77FD4A-6779-4962-AD01-A630ED27FB63}"/>
          </ac:picMkLst>
        </pc:picChg>
      </pc:sldChg>
      <pc:sldChg chg="modSp mod">
        <pc:chgData name="Elias Aydi" userId="b7604727aa301a45" providerId="LiveId" clId="{37D88A8D-B06A-4F32-A363-5727B3A828CF}" dt="2023-01-23T15:19:43.339" v="8518" actId="20577"/>
        <pc:sldMkLst>
          <pc:docMk/>
          <pc:sldMk cId="2974543354" sldId="425"/>
        </pc:sldMkLst>
        <pc:spChg chg="mod">
          <ac:chgData name="Elias Aydi" userId="b7604727aa301a45" providerId="LiveId" clId="{37D88A8D-B06A-4F32-A363-5727B3A828CF}" dt="2023-01-23T15:19:43.339" v="8518" actId="20577"/>
          <ac:spMkLst>
            <pc:docMk/>
            <pc:sldMk cId="2974543354" sldId="425"/>
            <ac:spMk id="3" creationId="{BF491789-41ED-4B77-8C80-8B9725383269}"/>
          </ac:spMkLst>
        </pc:spChg>
      </pc:sldChg>
      <pc:sldChg chg="addSp delSp modSp mod setBg">
        <pc:chgData name="Elias Aydi" userId="b7604727aa301a45" providerId="LiveId" clId="{37D88A8D-B06A-4F32-A363-5727B3A828CF}" dt="2023-01-24T01:39:15.093" v="9437" actId="20577"/>
        <pc:sldMkLst>
          <pc:docMk/>
          <pc:sldMk cId="3602062666" sldId="426"/>
        </pc:sldMkLst>
        <pc:spChg chg="mod">
          <ac:chgData name="Elias Aydi" userId="b7604727aa301a45" providerId="LiveId" clId="{37D88A8D-B06A-4F32-A363-5727B3A828CF}" dt="2023-01-11T20:44:01.157" v="35" actId="20577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37D88A8D-B06A-4F32-A363-5727B3A828CF}" dt="2023-01-24T01:39:15.093" v="9437" actId="20577"/>
          <ac:spMkLst>
            <pc:docMk/>
            <pc:sldMk cId="3602062666" sldId="426"/>
            <ac:spMk id="9" creationId="{21AC3EBA-6796-41B3-B41C-60809EB4E983}"/>
          </ac:spMkLst>
        </pc:spChg>
        <pc:spChg chg="del mod">
          <ac:chgData name="Elias Aydi" userId="b7604727aa301a45" providerId="LiveId" clId="{37D88A8D-B06A-4F32-A363-5727B3A828CF}" dt="2023-01-24T01:30:18.875" v="9339" actId="478"/>
          <ac:spMkLst>
            <pc:docMk/>
            <pc:sldMk cId="3602062666" sldId="426"/>
            <ac:spMk id="10" creationId="{AEDBF5AA-1C84-4EDA-B3C3-6A8831E5FA7F}"/>
          </ac:spMkLst>
        </pc:spChg>
        <pc:picChg chg="mod">
          <ac:chgData name="Elias Aydi" userId="b7604727aa301a45" providerId="LiveId" clId="{37D88A8D-B06A-4F32-A363-5727B3A828CF}" dt="2023-01-19T15:02:21.417" v="2458" actId="1036"/>
          <ac:picMkLst>
            <pc:docMk/>
            <pc:sldMk cId="3602062666" sldId="426"/>
            <ac:picMk id="6" creationId="{9BB10521-D5D3-0403-5215-21482CCC2F99}"/>
          </ac:picMkLst>
        </pc:picChg>
        <pc:picChg chg="add del mod">
          <ac:chgData name="Elias Aydi" userId="b7604727aa301a45" providerId="LiveId" clId="{37D88A8D-B06A-4F32-A363-5727B3A828CF}" dt="2023-01-22T15:36:43.662" v="6191" actId="478"/>
          <ac:picMkLst>
            <pc:docMk/>
            <pc:sldMk cId="3602062666" sldId="426"/>
            <ac:picMk id="7" creationId="{DCE8040A-89D5-4868-A211-3C3D3D040674}"/>
          </ac:picMkLst>
        </pc:picChg>
        <pc:picChg chg="mod">
          <ac:chgData name="Elias Aydi" userId="b7604727aa301a45" providerId="LiveId" clId="{37D88A8D-B06A-4F32-A363-5727B3A828CF}" dt="2023-01-19T15:02:22.834" v="2459" actId="1036"/>
          <ac:picMkLst>
            <pc:docMk/>
            <pc:sldMk cId="3602062666" sldId="426"/>
            <ac:picMk id="11" creationId="{4C08FE2A-0F1A-4042-9B28-D39172151406}"/>
          </ac:picMkLst>
        </pc:picChg>
        <pc:picChg chg="add del mod ord">
          <ac:chgData name="Elias Aydi" userId="b7604727aa301a45" providerId="LiveId" clId="{37D88A8D-B06A-4F32-A363-5727B3A828CF}" dt="2023-01-22T15:35:53.310" v="6189" actId="931"/>
          <ac:picMkLst>
            <pc:docMk/>
            <pc:sldMk cId="3602062666" sldId="426"/>
            <ac:picMk id="12" creationId="{9174AE3C-6333-A7E0-7654-F1A37A71C88C}"/>
          </ac:picMkLst>
        </pc:picChg>
        <pc:picChg chg="mod">
          <ac:chgData name="Elias Aydi" userId="b7604727aa301a45" providerId="LiveId" clId="{37D88A8D-B06A-4F32-A363-5727B3A828CF}" dt="2023-01-22T21:29:37.119" v="8020" actId="1036"/>
          <ac:picMkLst>
            <pc:docMk/>
            <pc:sldMk cId="3602062666" sldId="426"/>
            <ac:picMk id="13" creationId="{ED1AD589-9B6F-D25E-484E-E338B9080397}"/>
          </ac:picMkLst>
        </pc:picChg>
        <pc:picChg chg="add del mod">
          <ac:chgData name="Elias Aydi" userId="b7604727aa301a45" providerId="LiveId" clId="{37D88A8D-B06A-4F32-A363-5727B3A828CF}" dt="2023-01-22T15:36:51.399" v="6195" actId="478"/>
          <ac:picMkLst>
            <pc:docMk/>
            <pc:sldMk cId="3602062666" sldId="426"/>
            <ac:picMk id="15" creationId="{82448AF1-EA58-65AA-4DD2-6F6DA670B299}"/>
          </ac:picMkLst>
        </pc:picChg>
        <pc:picChg chg="add del mod">
          <ac:chgData name="Elias Aydi" userId="b7604727aa301a45" providerId="LiveId" clId="{37D88A8D-B06A-4F32-A363-5727B3A828CF}" dt="2023-01-22T15:40:10.350" v="6723" actId="478"/>
          <ac:picMkLst>
            <pc:docMk/>
            <pc:sldMk cId="3602062666" sldId="426"/>
            <ac:picMk id="16" creationId="{AC04FD1A-2056-30A1-EA06-AE3BCF49804C}"/>
          </ac:picMkLst>
        </pc:picChg>
        <pc:picChg chg="add mod modCrop">
          <ac:chgData name="Elias Aydi" userId="b7604727aa301a45" providerId="LiveId" clId="{37D88A8D-B06A-4F32-A363-5727B3A828CF}" dt="2023-01-22T15:43:36.483" v="7511"/>
          <ac:picMkLst>
            <pc:docMk/>
            <pc:sldMk cId="3602062666" sldId="426"/>
            <ac:picMk id="18" creationId="{B5389797-4AE8-FEFD-C3F3-914AC51E84EF}"/>
          </ac:picMkLst>
        </pc:picChg>
      </pc:sldChg>
      <pc:sldChg chg="del">
        <pc:chgData name="Elias Aydi" userId="b7604727aa301a45" providerId="LiveId" clId="{37D88A8D-B06A-4F32-A363-5727B3A828CF}" dt="2023-01-22T23:16:34.451" v="8311" actId="47"/>
        <pc:sldMkLst>
          <pc:docMk/>
          <pc:sldMk cId="3241664289" sldId="428"/>
        </pc:sldMkLst>
      </pc:sldChg>
      <pc:sldChg chg="addSp delSp modSp mod">
        <pc:chgData name="Elias Aydi" userId="b7604727aa301a45" providerId="LiveId" clId="{37D88A8D-B06A-4F32-A363-5727B3A828CF}" dt="2023-01-23T15:19:55.309" v="8525" actId="20577"/>
        <pc:sldMkLst>
          <pc:docMk/>
          <pc:sldMk cId="3013350976" sldId="436"/>
        </pc:sldMkLst>
        <pc:spChg chg="add mod">
          <ac:chgData name="Elias Aydi" userId="b7604727aa301a45" providerId="LiveId" clId="{37D88A8D-B06A-4F32-A363-5727B3A828CF}" dt="2023-01-21T16:54:49.144" v="6143"/>
          <ac:spMkLst>
            <pc:docMk/>
            <pc:sldMk cId="3013350976" sldId="436"/>
            <ac:spMk id="2" creationId="{98ECC1D1-F418-03F7-4903-51F8AE160EDF}"/>
          </ac:spMkLst>
        </pc:spChg>
        <pc:spChg chg="mod">
          <ac:chgData name="Elias Aydi" userId="b7604727aa301a45" providerId="LiveId" clId="{37D88A8D-B06A-4F32-A363-5727B3A828CF}" dt="2023-01-23T15:19:55.309" v="8525" actId="20577"/>
          <ac:spMkLst>
            <pc:docMk/>
            <pc:sldMk cId="3013350976" sldId="436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21T16:54:48.862" v="6142" actId="478"/>
          <ac:spMkLst>
            <pc:docMk/>
            <pc:sldMk cId="3013350976" sldId="436"/>
            <ac:spMk id="18" creationId="{FB58C5BA-C326-4739-B577-079E49416264}"/>
          </ac:spMkLst>
        </pc:spChg>
      </pc:sldChg>
      <pc:sldChg chg="modSp mod">
        <pc:chgData name="Elias Aydi" userId="b7604727aa301a45" providerId="LiveId" clId="{37D88A8D-B06A-4F32-A363-5727B3A828CF}" dt="2023-01-23T15:17:53.230" v="8479" actId="20577"/>
        <pc:sldMkLst>
          <pc:docMk/>
          <pc:sldMk cId="3066328028" sldId="445"/>
        </pc:sldMkLst>
        <pc:spChg chg="mod">
          <ac:chgData name="Elias Aydi" userId="b7604727aa301a45" providerId="LiveId" clId="{37D88A8D-B06A-4F32-A363-5727B3A828CF}" dt="2023-01-23T15:17:53.230" v="8479" actId="20577"/>
          <ac:spMkLst>
            <pc:docMk/>
            <pc:sldMk cId="3066328028" sldId="445"/>
            <ac:spMk id="3" creationId="{BF491789-41ED-4B77-8C80-8B9725383269}"/>
          </ac:spMkLst>
        </pc:spChg>
      </pc:sldChg>
      <pc:sldChg chg="addSp delSp modSp mod modAnim">
        <pc:chgData name="Elias Aydi" userId="b7604727aa301a45" providerId="LiveId" clId="{37D88A8D-B06A-4F32-A363-5727B3A828CF}" dt="2023-01-23T15:19:58.994" v="8527" actId="20577"/>
        <pc:sldMkLst>
          <pc:docMk/>
          <pc:sldMk cId="451675930" sldId="447"/>
        </pc:sldMkLst>
        <pc:spChg chg="add mod">
          <ac:chgData name="Elias Aydi" userId="b7604727aa301a45" providerId="LiveId" clId="{37D88A8D-B06A-4F32-A363-5727B3A828CF}" dt="2023-01-21T16:54:46.050" v="6141"/>
          <ac:spMkLst>
            <pc:docMk/>
            <pc:sldMk cId="451675930" sldId="447"/>
            <ac:spMk id="2" creationId="{64EB18D9-B6C4-ADAB-2491-5CD1A8B9D512}"/>
          </ac:spMkLst>
        </pc:spChg>
        <pc:spChg chg="mod">
          <ac:chgData name="Elias Aydi" userId="b7604727aa301a45" providerId="LiveId" clId="{37D88A8D-B06A-4F32-A363-5727B3A828CF}" dt="2023-01-23T15:19:58.994" v="8527" actId="20577"/>
          <ac:spMkLst>
            <pc:docMk/>
            <pc:sldMk cId="451675930" sldId="447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21T16:54:45.766" v="6140" actId="478"/>
          <ac:spMkLst>
            <pc:docMk/>
            <pc:sldMk cId="451675930" sldId="447"/>
            <ac:spMk id="12" creationId="{22D51DED-7A53-48B9-9748-723072A424FC}"/>
          </ac:spMkLst>
        </pc:spChg>
        <pc:picChg chg="add del mod">
          <ac:chgData name="Elias Aydi" userId="b7604727aa301a45" providerId="LiveId" clId="{37D88A8D-B06A-4F32-A363-5727B3A828CF}" dt="2023-01-22T23:13:01.209" v="8296"/>
          <ac:picMkLst>
            <pc:docMk/>
            <pc:sldMk cId="451675930" sldId="447"/>
            <ac:picMk id="5" creationId="{1F66E9B1-3EEC-9F41-731C-3A972FD576D4}"/>
          </ac:picMkLst>
        </pc:picChg>
        <pc:picChg chg="add del">
          <ac:chgData name="Elias Aydi" userId="b7604727aa301a45" providerId="LiveId" clId="{37D88A8D-B06A-4F32-A363-5727B3A828CF}" dt="2023-01-22T23:12:54.025" v="8294" actId="478"/>
          <ac:picMkLst>
            <pc:docMk/>
            <pc:sldMk cId="451675930" sldId="447"/>
            <ac:picMk id="6" creationId="{55D143CC-919B-4730-8588-44C886DB2C54}"/>
          </ac:picMkLst>
        </pc:picChg>
      </pc:sldChg>
      <pc:sldChg chg="addSp delSp modSp mod modAnim">
        <pc:chgData name="Elias Aydi" userId="b7604727aa301a45" providerId="LiveId" clId="{37D88A8D-B06A-4F32-A363-5727B3A828CF}" dt="2023-01-23T15:20:24.981" v="8541" actId="20577"/>
        <pc:sldMkLst>
          <pc:docMk/>
          <pc:sldMk cId="3071788066" sldId="450"/>
        </pc:sldMkLst>
        <pc:spChg chg="mod">
          <ac:chgData name="Elias Aydi" userId="b7604727aa301a45" providerId="LiveId" clId="{37D88A8D-B06A-4F32-A363-5727B3A828CF}" dt="2023-01-23T15:20:24.981" v="8541" actId="20577"/>
          <ac:spMkLst>
            <pc:docMk/>
            <pc:sldMk cId="3071788066" sldId="450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21T16:53:58.053" v="6125" actId="1076"/>
          <ac:spMkLst>
            <pc:docMk/>
            <pc:sldMk cId="3071788066" sldId="450"/>
            <ac:spMk id="10" creationId="{ECC54627-DC23-4715-AB10-C9243CC66951}"/>
          </ac:spMkLst>
        </pc:spChg>
        <pc:picChg chg="add del mod">
          <ac:chgData name="Elias Aydi" userId="b7604727aa301a45" providerId="LiveId" clId="{37D88A8D-B06A-4F32-A363-5727B3A828CF}" dt="2023-01-19T22:46:17.163" v="4914"/>
          <ac:picMkLst>
            <pc:docMk/>
            <pc:sldMk cId="3071788066" sldId="450"/>
            <ac:picMk id="2" creationId="{3A768A30-3427-721E-2657-5BDDC1968C37}"/>
          </ac:picMkLst>
        </pc:picChg>
      </pc:sldChg>
      <pc:sldChg chg="add del">
        <pc:chgData name="Elias Aydi" userId="b7604727aa301a45" providerId="LiveId" clId="{37D88A8D-B06A-4F32-A363-5727B3A828CF}" dt="2023-01-22T23:13:59.590" v="8300" actId="2696"/>
        <pc:sldMkLst>
          <pc:docMk/>
          <pc:sldMk cId="623323944" sldId="451"/>
        </pc:sldMkLst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1955094727" sldId="451"/>
        </pc:sldMkLst>
      </pc:sldChg>
      <pc:sldChg chg="add">
        <pc:chgData name="Elias Aydi" userId="b7604727aa301a45" providerId="LiveId" clId="{37D88A8D-B06A-4F32-A363-5727B3A828CF}" dt="2023-01-22T23:14:05.181" v="8301"/>
        <pc:sldMkLst>
          <pc:docMk/>
          <pc:sldMk cId="3568336039" sldId="451"/>
        </pc:sldMkLst>
      </pc:sldChg>
      <pc:sldChg chg="del">
        <pc:chgData name="Elias Aydi" userId="b7604727aa301a45" providerId="LiveId" clId="{37D88A8D-B06A-4F32-A363-5727B3A828CF}" dt="2023-01-19T18:54:24.638" v="2850" actId="2696"/>
        <pc:sldMkLst>
          <pc:docMk/>
          <pc:sldMk cId="3923987118" sldId="451"/>
        </pc:sldMkLst>
      </pc:sldChg>
      <pc:sldChg chg="add del">
        <pc:chgData name="Elias Aydi" userId="b7604727aa301a45" providerId="LiveId" clId="{37D88A8D-B06A-4F32-A363-5727B3A828CF}" dt="2023-01-22T23:13:59.590" v="8300" actId="2696"/>
        <pc:sldMkLst>
          <pc:docMk/>
          <pc:sldMk cId="1573384478" sldId="452"/>
        </pc:sldMkLst>
      </pc:sldChg>
      <pc:sldChg chg="add">
        <pc:chgData name="Elias Aydi" userId="b7604727aa301a45" providerId="LiveId" clId="{37D88A8D-B06A-4F32-A363-5727B3A828CF}" dt="2023-01-22T23:14:05.181" v="8301"/>
        <pc:sldMkLst>
          <pc:docMk/>
          <pc:sldMk cId="2105851924" sldId="452"/>
        </pc:sldMkLst>
      </pc:sldChg>
      <pc:sldChg chg="addSp delSp modSp del mod">
        <pc:chgData name="Elias Aydi" userId="b7604727aa301a45" providerId="LiveId" clId="{37D88A8D-B06A-4F32-A363-5727B3A828CF}" dt="2023-01-19T18:54:24.638" v="2850" actId="2696"/>
        <pc:sldMkLst>
          <pc:docMk/>
          <pc:sldMk cId="2400212717" sldId="452"/>
        </pc:sldMkLst>
        <pc:spChg chg="add del mod">
          <ac:chgData name="Elias Aydi" userId="b7604727aa301a45" providerId="LiveId" clId="{37D88A8D-B06A-4F32-A363-5727B3A828CF}" dt="2023-01-11T20:52:50.957" v="98" actId="478"/>
          <ac:spMkLst>
            <pc:docMk/>
            <pc:sldMk cId="2400212717" sldId="452"/>
            <ac:spMk id="3" creationId="{A79B2A65-F507-A943-B26F-7F222614A0F2}"/>
          </ac:spMkLst>
        </pc:spChg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2666687738" sldId="452"/>
        </pc:sldMkLst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646471837" sldId="457"/>
        </pc:sldMkLst>
      </pc:sldChg>
      <pc:sldChg chg="add del">
        <pc:chgData name="Elias Aydi" userId="b7604727aa301a45" providerId="LiveId" clId="{37D88A8D-B06A-4F32-A363-5727B3A828CF}" dt="2023-01-22T23:13:59.590" v="8300" actId="2696"/>
        <pc:sldMkLst>
          <pc:docMk/>
          <pc:sldMk cId="799674924" sldId="457"/>
        </pc:sldMkLst>
      </pc:sldChg>
      <pc:sldChg chg="del">
        <pc:chgData name="Elias Aydi" userId="b7604727aa301a45" providerId="LiveId" clId="{37D88A8D-B06A-4F32-A363-5727B3A828CF}" dt="2023-01-19T18:54:24.638" v="2850" actId="2696"/>
        <pc:sldMkLst>
          <pc:docMk/>
          <pc:sldMk cId="2543830478" sldId="457"/>
        </pc:sldMkLst>
      </pc:sldChg>
      <pc:sldChg chg="add">
        <pc:chgData name="Elias Aydi" userId="b7604727aa301a45" providerId="LiveId" clId="{37D88A8D-B06A-4F32-A363-5727B3A828CF}" dt="2023-01-22T23:14:05.181" v="8301"/>
        <pc:sldMkLst>
          <pc:docMk/>
          <pc:sldMk cId="4228219479" sldId="457"/>
        </pc:sldMkLst>
      </pc:sldChg>
      <pc:sldChg chg="addSp delSp mod">
        <pc:chgData name="Elias Aydi" userId="b7604727aa301a45" providerId="LiveId" clId="{37D88A8D-B06A-4F32-A363-5727B3A828CF}" dt="2023-01-22T22:33:38.102" v="8023" actId="478"/>
        <pc:sldMkLst>
          <pc:docMk/>
          <pc:sldMk cId="1749137662" sldId="460"/>
        </pc:sldMkLst>
        <pc:spChg chg="add del">
          <ac:chgData name="Elias Aydi" userId="b7604727aa301a45" providerId="LiveId" clId="{37D88A8D-B06A-4F32-A363-5727B3A828CF}" dt="2023-01-22T22:33:38.102" v="8023" actId="478"/>
          <ac:spMkLst>
            <pc:docMk/>
            <pc:sldMk cId="1749137662" sldId="460"/>
            <ac:spMk id="2" creationId="{7ADBA3B2-FA2A-4F3B-AEFA-2DA6B1D82CB6}"/>
          </ac:spMkLst>
        </pc:spChg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911546972" sldId="461"/>
        </pc:sldMkLst>
      </pc:sldChg>
      <pc:sldChg chg="add del">
        <pc:chgData name="Elias Aydi" userId="b7604727aa301a45" providerId="LiveId" clId="{37D88A8D-B06A-4F32-A363-5727B3A828CF}" dt="2023-01-22T23:13:59.590" v="8300" actId="2696"/>
        <pc:sldMkLst>
          <pc:docMk/>
          <pc:sldMk cId="1185281341" sldId="461"/>
        </pc:sldMkLst>
      </pc:sldChg>
      <pc:sldChg chg="del">
        <pc:chgData name="Elias Aydi" userId="b7604727aa301a45" providerId="LiveId" clId="{37D88A8D-B06A-4F32-A363-5727B3A828CF}" dt="2023-01-19T18:54:24.638" v="2850" actId="2696"/>
        <pc:sldMkLst>
          <pc:docMk/>
          <pc:sldMk cId="1185745600" sldId="461"/>
        </pc:sldMkLst>
      </pc:sldChg>
      <pc:sldChg chg="add">
        <pc:chgData name="Elias Aydi" userId="b7604727aa301a45" providerId="LiveId" clId="{37D88A8D-B06A-4F32-A363-5727B3A828CF}" dt="2023-01-22T23:14:05.181" v="8301"/>
        <pc:sldMkLst>
          <pc:docMk/>
          <pc:sldMk cId="2217762632" sldId="461"/>
        </pc:sldMkLst>
      </pc:sldChg>
      <pc:sldChg chg="modSp mod">
        <pc:chgData name="Elias Aydi" userId="b7604727aa301a45" providerId="LiveId" clId="{37D88A8D-B06A-4F32-A363-5727B3A828CF}" dt="2023-01-23T15:19:31.462" v="8512" actId="20577"/>
        <pc:sldMkLst>
          <pc:docMk/>
          <pc:sldMk cId="3350223513" sldId="466"/>
        </pc:sldMkLst>
        <pc:spChg chg="mod">
          <ac:chgData name="Elias Aydi" userId="b7604727aa301a45" providerId="LiveId" clId="{37D88A8D-B06A-4F32-A363-5727B3A828CF}" dt="2023-01-23T15:19:31.462" v="8512" actId="20577"/>
          <ac:spMkLst>
            <pc:docMk/>
            <pc:sldMk cId="3350223513" sldId="466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22T16:37:23.589" v="7722" actId="1038"/>
          <ac:spMkLst>
            <pc:docMk/>
            <pc:sldMk cId="3350223513" sldId="466"/>
            <ac:spMk id="11" creationId="{D88D634B-62B1-40FF-8AC2-5F0D5093E20A}"/>
          </ac:spMkLst>
        </pc:spChg>
        <pc:spChg chg="mod">
          <ac:chgData name="Elias Aydi" userId="b7604727aa301a45" providerId="LiveId" clId="{37D88A8D-B06A-4F32-A363-5727B3A828CF}" dt="2023-01-22T23:24:30.367" v="8374" actId="1076"/>
          <ac:spMkLst>
            <pc:docMk/>
            <pc:sldMk cId="3350223513" sldId="466"/>
            <ac:spMk id="12" creationId="{8FAB4074-19B8-434C-8536-73E72713178B}"/>
          </ac:spMkLst>
        </pc:spChg>
        <pc:spChg chg="mod">
          <ac:chgData name="Elias Aydi" userId="b7604727aa301a45" providerId="LiveId" clId="{37D88A8D-B06A-4F32-A363-5727B3A828CF}" dt="2023-01-22T16:37:23.589" v="7722" actId="1038"/>
          <ac:spMkLst>
            <pc:docMk/>
            <pc:sldMk cId="3350223513" sldId="466"/>
            <ac:spMk id="13" creationId="{390858D7-588D-429B-8F98-6ABF2930C004}"/>
          </ac:spMkLst>
        </pc:spChg>
        <pc:picChg chg="mod">
          <ac:chgData name="Elias Aydi" userId="b7604727aa301a45" providerId="LiveId" clId="{37D88A8D-B06A-4F32-A363-5727B3A828CF}" dt="2023-01-22T16:37:15.179" v="7700" actId="1038"/>
          <ac:picMkLst>
            <pc:docMk/>
            <pc:sldMk cId="3350223513" sldId="466"/>
            <ac:picMk id="6" creationId="{82860282-9649-4AB1-AD2A-75D83C6AA414}"/>
          </ac:picMkLst>
        </pc:picChg>
        <pc:picChg chg="mod">
          <ac:chgData name="Elias Aydi" userId="b7604727aa301a45" providerId="LiveId" clId="{37D88A8D-B06A-4F32-A363-5727B3A828CF}" dt="2023-01-22T23:24:25.824" v="8372" actId="1076"/>
          <ac:picMkLst>
            <pc:docMk/>
            <pc:sldMk cId="3350223513" sldId="466"/>
            <ac:picMk id="14" creationId="{78BAE8CF-8EA6-4150-B1EE-A114389D75F1}"/>
          </ac:picMkLst>
        </pc:picChg>
        <pc:picChg chg="mod">
          <ac:chgData name="Elias Aydi" userId="b7604727aa301a45" providerId="LiveId" clId="{37D88A8D-B06A-4F32-A363-5727B3A828CF}" dt="2023-01-22T16:37:15.179" v="7700" actId="1038"/>
          <ac:picMkLst>
            <pc:docMk/>
            <pc:sldMk cId="3350223513" sldId="466"/>
            <ac:picMk id="17" creationId="{99779E51-37E5-4EF1-8842-1FB218D1718B}"/>
          </ac:picMkLst>
        </pc:picChg>
      </pc:sldChg>
      <pc:sldChg chg="modSp mod">
        <pc:chgData name="Elias Aydi" userId="b7604727aa301a45" providerId="LiveId" clId="{37D88A8D-B06A-4F32-A363-5727B3A828CF}" dt="2023-01-24T01:37:13.055" v="9407" actId="1076"/>
        <pc:sldMkLst>
          <pc:docMk/>
          <pc:sldMk cId="570348130" sldId="467"/>
        </pc:sldMkLst>
        <pc:spChg chg="mod">
          <ac:chgData name="Elias Aydi" userId="b7604727aa301a45" providerId="LiveId" clId="{37D88A8D-B06A-4F32-A363-5727B3A828CF}" dt="2023-01-23T15:20:56.278" v="8558" actId="20577"/>
          <ac:spMkLst>
            <pc:docMk/>
            <pc:sldMk cId="570348130" sldId="467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4T01:37:13.055" v="9407" actId="1076"/>
          <ac:spMkLst>
            <pc:docMk/>
            <pc:sldMk cId="570348130" sldId="467"/>
            <ac:spMk id="20" creationId="{A280625C-A843-4F71-B42F-C0B3DB60109B}"/>
          </ac:spMkLst>
        </pc:spChg>
        <pc:picChg chg="mod">
          <ac:chgData name="Elias Aydi" userId="b7604727aa301a45" providerId="LiveId" clId="{37D88A8D-B06A-4F32-A363-5727B3A828CF}" dt="2023-01-18T23:08:13.555" v="2423" actId="14100"/>
          <ac:picMkLst>
            <pc:docMk/>
            <pc:sldMk cId="570348130" sldId="467"/>
            <ac:picMk id="5" creationId="{FDA1FE25-BB41-4C31-B618-E48CDA843ADD}"/>
          </ac:picMkLst>
        </pc:picChg>
        <pc:picChg chg="mod">
          <ac:chgData name="Elias Aydi" userId="b7604727aa301a45" providerId="LiveId" clId="{37D88A8D-B06A-4F32-A363-5727B3A828CF}" dt="2023-01-18T23:07:56.400" v="2419" actId="1076"/>
          <ac:picMkLst>
            <pc:docMk/>
            <pc:sldMk cId="570348130" sldId="467"/>
            <ac:picMk id="9" creationId="{45918FD7-CCA0-4C52-B0A7-F750F7182518}"/>
          </ac:picMkLst>
        </pc:picChg>
        <pc:picChg chg="mod">
          <ac:chgData name="Elias Aydi" userId="b7604727aa301a45" providerId="LiveId" clId="{37D88A8D-B06A-4F32-A363-5727B3A828CF}" dt="2023-01-18T23:08:09.163" v="2421" actId="1076"/>
          <ac:picMkLst>
            <pc:docMk/>
            <pc:sldMk cId="570348130" sldId="467"/>
            <ac:picMk id="11" creationId="{67C2EA91-C0C8-4810-8CDC-CCFE9D31B99F}"/>
          </ac:picMkLst>
        </pc:picChg>
      </pc:sldChg>
      <pc:sldChg chg="addSp delSp modSp mod">
        <pc:chgData name="Elias Aydi" userId="b7604727aa301a45" providerId="LiveId" clId="{37D88A8D-B06A-4F32-A363-5727B3A828CF}" dt="2023-01-23T15:28:14.719" v="8710" actId="20577"/>
        <pc:sldMkLst>
          <pc:docMk/>
          <pc:sldMk cId="3571171352" sldId="471"/>
        </pc:sldMkLst>
        <pc:spChg chg="mod">
          <ac:chgData name="Elias Aydi" userId="b7604727aa301a45" providerId="LiveId" clId="{37D88A8D-B06A-4F32-A363-5727B3A828CF}" dt="2023-01-23T15:28:14.719" v="8710" actId="20577"/>
          <ac:spMkLst>
            <pc:docMk/>
            <pc:sldMk cId="3571171352" sldId="471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16:47:25.523" v="2607" actId="27636"/>
          <ac:spMkLst>
            <pc:docMk/>
            <pc:sldMk cId="3571171352" sldId="471"/>
            <ac:spMk id="4" creationId="{B11FAD30-9260-4C0C-9FB8-C3F67DF2221A}"/>
          </ac:spMkLst>
        </pc:spChg>
        <pc:spChg chg="add mod">
          <ac:chgData name="Elias Aydi" userId="b7604727aa301a45" providerId="LiveId" clId="{37D88A8D-B06A-4F32-A363-5727B3A828CF}" dt="2023-01-20T00:01:04.355" v="5819" actId="20577"/>
          <ac:spMkLst>
            <pc:docMk/>
            <pc:sldMk cId="3571171352" sldId="471"/>
            <ac:spMk id="6" creationId="{79EBA459-CB3A-EF49-E259-598B66234E49}"/>
          </ac:spMkLst>
        </pc:spChg>
        <pc:spChg chg="mod">
          <ac:chgData name="Elias Aydi" userId="b7604727aa301a45" providerId="LiveId" clId="{37D88A8D-B06A-4F32-A363-5727B3A828CF}" dt="2023-01-22T23:08:14.225" v="8287" actId="947"/>
          <ac:spMkLst>
            <pc:docMk/>
            <pc:sldMk cId="3571171352" sldId="471"/>
            <ac:spMk id="11" creationId="{DE37D152-728A-4374-8867-6C1E8F1F6751}"/>
          </ac:spMkLst>
        </pc:spChg>
        <pc:spChg chg="del">
          <ac:chgData name="Elias Aydi" userId="b7604727aa301a45" providerId="LiveId" clId="{37D88A8D-B06A-4F32-A363-5727B3A828CF}" dt="2023-01-19T23:31:55.498" v="5132" actId="478"/>
          <ac:spMkLst>
            <pc:docMk/>
            <pc:sldMk cId="3571171352" sldId="471"/>
            <ac:spMk id="13" creationId="{70334A6A-1369-4348-8B20-0772D595EBD3}"/>
          </ac:spMkLst>
        </pc:spChg>
        <pc:spChg chg="del">
          <ac:chgData name="Elias Aydi" userId="b7604727aa301a45" providerId="LiveId" clId="{37D88A8D-B06A-4F32-A363-5727B3A828CF}" dt="2023-01-23T15:28:12.556" v="8708" actId="478"/>
          <ac:spMkLst>
            <pc:docMk/>
            <pc:sldMk cId="3571171352" sldId="471"/>
            <ac:spMk id="46" creationId="{26592ED9-F5BD-40E6-AB0F-A2D2DCA75158}"/>
          </ac:spMkLst>
        </pc:spChg>
        <pc:picChg chg="add mod">
          <ac:chgData name="Elias Aydi" userId="b7604727aa301a45" providerId="LiveId" clId="{37D88A8D-B06A-4F32-A363-5727B3A828CF}" dt="2023-01-19T23:34:25.647" v="5139" actId="14100"/>
          <ac:picMkLst>
            <pc:docMk/>
            <pc:sldMk cId="3571171352" sldId="471"/>
            <ac:picMk id="5" creationId="{E1932B11-018F-BAD8-E354-119CB230F9C0}"/>
          </ac:picMkLst>
        </pc:picChg>
        <pc:picChg chg="add mod ord">
          <ac:chgData name="Elias Aydi" userId="b7604727aa301a45" providerId="LiveId" clId="{37D88A8D-B06A-4F32-A363-5727B3A828CF}" dt="2023-01-21T00:27:48.196" v="6024" actId="167"/>
          <ac:picMkLst>
            <pc:docMk/>
            <pc:sldMk cId="3571171352" sldId="471"/>
            <ac:picMk id="8" creationId="{C281B088-59E7-5549-7827-69835305E5E3}"/>
          </ac:picMkLst>
        </pc:picChg>
        <pc:picChg chg="del">
          <ac:chgData name="Elias Aydi" userId="b7604727aa301a45" providerId="LiveId" clId="{37D88A8D-B06A-4F32-A363-5727B3A828CF}" dt="2023-01-21T00:27:46.125" v="6022" actId="478"/>
          <ac:picMkLst>
            <pc:docMk/>
            <pc:sldMk cId="3571171352" sldId="471"/>
            <ac:picMk id="10" creationId="{2A6D5370-C761-4F68-8D7F-370D5B50F884}"/>
          </ac:picMkLst>
        </pc:picChg>
        <pc:picChg chg="mod ord">
          <ac:chgData name="Elias Aydi" userId="b7604727aa301a45" providerId="LiveId" clId="{37D88A8D-B06A-4F32-A363-5727B3A828CF}" dt="2023-01-21T00:27:50.941" v="6025" actId="167"/>
          <ac:picMkLst>
            <pc:docMk/>
            <pc:sldMk cId="3571171352" sldId="471"/>
            <ac:picMk id="15" creationId="{CEC9A64C-E003-41A5-81BD-433A8BA8826E}"/>
          </ac:picMkLst>
        </pc:picChg>
      </pc:sldChg>
      <pc:sldChg chg="modAnim">
        <pc:chgData name="Elias Aydi" userId="b7604727aa301a45" providerId="LiveId" clId="{37D88A8D-B06A-4F32-A363-5727B3A828CF}" dt="2023-01-22T23:16:33.086" v="8310"/>
        <pc:sldMkLst>
          <pc:docMk/>
          <pc:sldMk cId="2519616321" sldId="474"/>
        </pc:sldMkLst>
      </pc:sldChg>
      <pc:sldChg chg="modSp mod">
        <pc:chgData name="Elias Aydi" userId="b7604727aa301a45" providerId="LiveId" clId="{37D88A8D-B06A-4F32-A363-5727B3A828CF}" dt="2023-01-23T15:17:06.606" v="8463" actId="20577"/>
        <pc:sldMkLst>
          <pc:docMk/>
          <pc:sldMk cId="2157698316" sldId="477"/>
        </pc:sldMkLst>
        <pc:spChg chg="mod">
          <ac:chgData name="Elias Aydi" userId="b7604727aa301a45" providerId="LiveId" clId="{37D88A8D-B06A-4F32-A363-5727B3A828CF}" dt="2023-01-23T15:17:06.606" v="8463" actId="20577"/>
          <ac:spMkLst>
            <pc:docMk/>
            <pc:sldMk cId="2157698316" sldId="477"/>
            <ac:spMk id="2" creationId="{594CB440-A578-48C4-B8FE-930A858B21EE}"/>
          </ac:spMkLst>
        </pc:spChg>
      </pc:sldChg>
      <pc:sldChg chg="addSp delSp modSp mod">
        <pc:chgData name="Elias Aydi" userId="b7604727aa301a45" providerId="LiveId" clId="{37D88A8D-B06A-4F32-A363-5727B3A828CF}" dt="2023-01-19T22:26:19.809" v="4734"/>
        <pc:sldMkLst>
          <pc:docMk/>
          <pc:sldMk cId="2241040039" sldId="479"/>
        </pc:sldMkLst>
        <pc:spChg chg="add mod">
          <ac:chgData name="Elias Aydi" userId="b7604727aa301a45" providerId="LiveId" clId="{37D88A8D-B06A-4F32-A363-5727B3A828CF}" dt="2023-01-19T22:25:17.894" v="4718" actId="1076"/>
          <ac:spMkLst>
            <pc:docMk/>
            <pc:sldMk cId="2241040039" sldId="479"/>
            <ac:spMk id="8" creationId="{A55E519B-9139-784E-A0E2-2CA3E9A744BB}"/>
          </ac:spMkLst>
        </pc:spChg>
        <pc:spChg chg="add mod">
          <ac:chgData name="Elias Aydi" userId="b7604727aa301a45" providerId="LiveId" clId="{37D88A8D-B06A-4F32-A363-5727B3A828CF}" dt="2023-01-19T22:26:19.809" v="4734"/>
          <ac:spMkLst>
            <pc:docMk/>
            <pc:sldMk cId="2241040039" sldId="479"/>
            <ac:spMk id="9" creationId="{0AF5F834-6BE0-F09A-B303-8C56B1A6306D}"/>
          </ac:spMkLst>
        </pc:spChg>
        <pc:spChg chg="del mod">
          <ac:chgData name="Elias Aydi" userId="b7604727aa301a45" providerId="LiveId" clId="{37D88A8D-B06A-4F32-A363-5727B3A828CF}" dt="2023-01-19T22:26:19.464" v="4733" actId="478"/>
          <ac:spMkLst>
            <pc:docMk/>
            <pc:sldMk cId="2241040039" sldId="479"/>
            <ac:spMk id="11" creationId="{95AA4E09-1F84-4552-81D5-4F2384CA6347}"/>
          </ac:spMkLst>
        </pc:spChg>
        <pc:spChg chg="del mod">
          <ac:chgData name="Elias Aydi" userId="b7604727aa301a45" providerId="LiveId" clId="{37D88A8D-B06A-4F32-A363-5727B3A828CF}" dt="2023-01-19T22:26:16.262" v="4732" actId="478"/>
          <ac:spMkLst>
            <pc:docMk/>
            <pc:sldMk cId="2241040039" sldId="479"/>
            <ac:spMk id="12" creationId="{D907E2BF-E63C-4ED0-801D-06DE75452DCD}"/>
          </ac:spMkLst>
        </pc:spChg>
        <pc:spChg chg="add mod">
          <ac:chgData name="Elias Aydi" userId="b7604727aa301a45" providerId="LiveId" clId="{37D88A8D-B06A-4F32-A363-5727B3A828CF}" dt="2023-01-19T22:26:19.809" v="4734"/>
          <ac:spMkLst>
            <pc:docMk/>
            <pc:sldMk cId="2241040039" sldId="479"/>
            <ac:spMk id="13" creationId="{C2C0122D-BEB2-B730-5447-5564BC6A04C5}"/>
          </ac:spMkLst>
        </pc:spChg>
        <pc:picChg chg="del mod">
          <ac:chgData name="Elias Aydi" userId="b7604727aa301a45" providerId="LiveId" clId="{37D88A8D-B06A-4F32-A363-5727B3A828CF}" dt="2023-01-19T22:26:13.903" v="4730" actId="478"/>
          <ac:picMkLst>
            <pc:docMk/>
            <pc:sldMk cId="2241040039" sldId="479"/>
            <ac:picMk id="3" creationId="{C799FEFE-CF84-441E-95DC-1439E99372CE}"/>
          </ac:picMkLst>
        </pc:picChg>
        <pc:picChg chg="add mod">
          <ac:chgData name="Elias Aydi" userId="b7604727aa301a45" providerId="LiveId" clId="{37D88A8D-B06A-4F32-A363-5727B3A828CF}" dt="2023-01-19T22:24:59.258" v="4691" actId="1076"/>
          <ac:picMkLst>
            <pc:docMk/>
            <pc:sldMk cId="2241040039" sldId="479"/>
            <ac:picMk id="6" creationId="{ABBC06E1-E612-3841-A9BE-F54678D98408}"/>
          </ac:picMkLst>
        </pc:picChg>
        <pc:picChg chg="add mod">
          <ac:chgData name="Elias Aydi" userId="b7604727aa301a45" providerId="LiveId" clId="{37D88A8D-B06A-4F32-A363-5727B3A828CF}" dt="2023-01-19T22:26:19.809" v="4734"/>
          <ac:picMkLst>
            <pc:docMk/>
            <pc:sldMk cId="2241040039" sldId="479"/>
            <ac:picMk id="10" creationId="{307A4918-D2C7-FE00-52FC-302990820030}"/>
          </ac:picMkLst>
        </pc:picChg>
      </pc:sldChg>
      <pc:sldChg chg="modSp del mod">
        <pc:chgData name="Elias Aydi" userId="b7604727aa301a45" providerId="LiveId" clId="{37D88A8D-B06A-4F32-A363-5727B3A828CF}" dt="2023-01-19T22:26:23.126" v="4735" actId="47"/>
        <pc:sldMkLst>
          <pc:docMk/>
          <pc:sldMk cId="2141449307" sldId="480"/>
        </pc:sldMkLst>
        <pc:spChg chg="mod">
          <ac:chgData name="Elias Aydi" userId="b7604727aa301a45" providerId="LiveId" clId="{37D88A8D-B06A-4F32-A363-5727B3A828CF}" dt="2023-01-19T22:24:03.322" v="4681" actId="1076"/>
          <ac:spMkLst>
            <pc:docMk/>
            <pc:sldMk cId="2141449307" sldId="480"/>
            <ac:spMk id="11" creationId="{95AA4E09-1F84-4552-81D5-4F2384CA6347}"/>
          </ac:spMkLst>
        </pc:spChg>
        <pc:spChg chg="mod">
          <ac:chgData name="Elias Aydi" userId="b7604727aa301a45" providerId="LiveId" clId="{37D88A8D-B06A-4F32-A363-5727B3A828CF}" dt="2023-01-19T22:24:03.322" v="4681" actId="1076"/>
          <ac:spMkLst>
            <pc:docMk/>
            <pc:sldMk cId="2141449307" sldId="480"/>
            <ac:spMk id="12" creationId="{D907E2BF-E63C-4ED0-801D-06DE75452DCD}"/>
          </ac:spMkLst>
        </pc:spChg>
        <pc:picChg chg="mod">
          <ac:chgData name="Elias Aydi" userId="b7604727aa301a45" providerId="LiveId" clId="{37D88A8D-B06A-4F32-A363-5727B3A828CF}" dt="2023-01-19T22:24:03.322" v="4681" actId="1076"/>
          <ac:picMkLst>
            <pc:docMk/>
            <pc:sldMk cId="2141449307" sldId="480"/>
            <ac:picMk id="3" creationId="{C799FEFE-CF84-441E-95DC-1439E99372CE}"/>
          </ac:picMkLst>
        </pc:picChg>
      </pc:sldChg>
      <pc:sldChg chg="del">
        <pc:chgData name="Elias Aydi" userId="b7604727aa301a45" providerId="LiveId" clId="{37D88A8D-B06A-4F32-A363-5727B3A828CF}" dt="2023-01-19T22:43:52.531" v="4881" actId="47"/>
        <pc:sldMkLst>
          <pc:docMk/>
          <pc:sldMk cId="4239385274" sldId="481"/>
        </pc:sldMkLst>
      </pc:sldChg>
      <pc:sldChg chg="addSp delSp modSp mod">
        <pc:chgData name="Elias Aydi" userId="b7604727aa301a45" providerId="LiveId" clId="{37D88A8D-B06A-4F32-A363-5727B3A828CF}" dt="2023-01-23T15:20:40.232" v="8549" actId="20577"/>
        <pc:sldMkLst>
          <pc:docMk/>
          <pc:sldMk cId="1845263018" sldId="483"/>
        </pc:sldMkLst>
        <pc:spChg chg="mod">
          <ac:chgData name="Elias Aydi" userId="b7604727aa301a45" providerId="LiveId" clId="{37D88A8D-B06A-4F32-A363-5727B3A828CF}" dt="2023-01-23T15:20:40.232" v="8549" actId="20577"/>
          <ac:spMkLst>
            <pc:docMk/>
            <pc:sldMk cId="1845263018" sldId="483"/>
            <ac:spMk id="3" creationId="{BF491789-41ED-4B77-8C80-8B9725383269}"/>
          </ac:spMkLst>
        </pc:spChg>
        <pc:picChg chg="add del mod">
          <ac:chgData name="Elias Aydi" userId="b7604727aa301a45" providerId="LiveId" clId="{37D88A8D-B06A-4F32-A363-5727B3A828CF}" dt="2023-01-22T16:35:08.670" v="7597" actId="478"/>
          <ac:picMkLst>
            <pc:docMk/>
            <pc:sldMk cId="1845263018" sldId="483"/>
            <ac:picMk id="5" creationId="{83E9C135-D2FF-DF73-1045-D62B7D2D6F74}"/>
          </ac:picMkLst>
        </pc:picChg>
        <pc:picChg chg="mod modCrop">
          <ac:chgData name="Elias Aydi" userId="b7604727aa301a45" providerId="LiveId" clId="{37D88A8D-B06A-4F32-A363-5727B3A828CF}" dt="2023-01-19T16:34:39.448" v="2472" actId="732"/>
          <ac:picMkLst>
            <pc:docMk/>
            <pc:sldMk cId="1845263018" sldId="483"/>
            <ac:picMk id="12" creationId="{C278D950-A898-4538-9C5A-648123719474}"/>
          </ac:picMkLst>
        </pc:picChg>
      </pc:sldChg>
      <pc:sldChg chg="del">
        <pc:chgData name="Elias Aydi" userId="b7604727aa301a45" providerId="LiveId" clId="{37D88A8D-B06A-4F32-A363-5727B3A828CF}" dt="2023-01-19T22:45:00.998" v="4905" actId="47"/>
        <pc:sldMkLst>
          <pc:docMk/>
          <pc:sldMk cId="1172335120" sldId="489"/>
        </pc:sldMkLst>
      </pc:sldChg>
      <pc:sldChg chg="modSp mod">
        <pc:chgData name="Elias Aydi" userId="b7604727aa301a45" providerId="LiveId" clId="{37D88A8D-B06A-4F32-A363-5727B3A828CF}" dt="2023-01-21T00:26:34.828" v="6003" actId="732"/>
        <pc:sldMkLst>
          <pc:docMk/>
          <pc:sldMk cId="2316663356" sldId="490"/>
        </pc:sldMkLst>
        <pc:spChg chg="mod">
          <ac:chgData name="Elias Aydi" userId="b7604727aa301a45" providerId="LiveId" clId="{37D88A8D-B06A-4F32-A363-5727B3A828CF}" dt="2023-01-19T16:47:23.046" v="2605" actId="27636"/>
          <ac:spMkLst>
            <pc:docMk/>
            <pc:sldMk cId="2316663356" sldId="490"/>
            <ac:spMk id="4" creationId="{B11FAD30-9260-4C0C-9FB8-C3F67DF2221A}"/>
          </ac:spMkLst>
        </pc:spChg>
        <pc:picChg chg="mod modCrop">
          <ac:chgData name="Elias Aydi" userId="b7604727aa301a45" providerId="LiveId" clId="{37D88A8D-B06A-4F32-A363-5727B3A828CF}" dt="2023-01-21T00:26:34.828" v="6003" actId="732"/>
          <ac:picMkLst>
            <pc:docMk/>
            <pc:sldMk cId="2316663356" sldId="490"/>
            <ac:picMk id="10" creationId="{2A6D5370-C761-4F68-8D7F-370D5B50F884}"/>
          </ac:picMkLst>
        </pc:picChg>
      </pc:sldChg>
      <pc:sldChg chg="del">
        <pc:chgData name="Elias Aydi" userId="b7604727aa301a45" providerId="LiveId" clId="{37D88A8D-B06A-4F32-A363-5727B3A828CF}" dt="2023-01-19T18:56:07.652" v="2852" actId="2696"/>
        <pc:sldMkLst>
          <pc:docMk/>
          <pc:sldMk cId="1980228874" sldId="493"/>
        </pc:sldMkLst>
      </pc:sldChg>
      <pc:sldChg chg="add">
        <pc:chgData name="Elias Aydi" userId="b7604727aa301a45" providerId="LiveId" clId="{37D88A8D-B06A-4F32-A363-5727B3A828CF}" dt="2023-01-19T18:56:19.076" v="2853"/>
        <pc:sldMkLst>
          <pc:docMk/>
          <pc:sldMk cId="2122305227" sldId="493"/>
        </pc:sldMkLst>
      </pc:sldChg>
      <pc:sldChg chg="add">
        <pc:chgData name="Elias Aydi" userId="b7604727aa301a45" providerId="LiveId" clId="{37D88A8D-B06A-4F32-A363-5727B3A828CF}" dt="2023-01-19T18:56:39.143" v="2855"/>
        <pc:sldMkLst>
          <pc:docMk/>
          <pc:sldMk cId="3344416829" sldId="494"/>
        </pc:sldMkLst>
      </pc:sldChg>
      <pc:sldChg chg="del">
        <pc:chgData name="Elias Aydi" userId="b7604727aa301a45" providerId="LiveId" clId="{37D88A8D-B06A-4F32-A363-5727B3A828CF}" dt="2023-01-19T18:56:33.177" v="2854" actId="2696"/>
        <pc:sldMkLst>
          <pc:docMk/>
          <pc:sldMk cId="4237131980" sldId="494"/>
        </pc:sldMkLst>
      </pc:sldChg>
      <pc:sldChg chg="addSp delSp modSp del mod">
        <pc:chgData name="Elias Aydi" userId="b7604727aa301a45" providerId="LiveId" clId="{37D88A8D-B06A-4F32-A363-5727B3A828CF}" dt="2023-01-22T23:17:38.619" v="8312" actId="47"/>
        <pc:sldMkLst>
          <pc:docMk/>
          <pc:sldMk cId="1126396068" sldId="505"/>
        </pc:sldMkLst>
        <pc:spChg chg="add del mod">
          <ac:chgData name="Elias Aydi" userId="b7604727aa301a45" providerId="LiveId" clId="{37D88A8D-B06A-4F32-A363-5727B3A828CF}" dt="2023-01-21T16:53:15.691" v="6118" actId="478"/>
          <ac:spMkLst>
            <pc:docMk/>
            <pc:sldMk cId="1126396068" sldId="505"/>
            <ac:spMk id="3" creationId="{E33C8765-3F22-EED4-3B86-669774DC6312}"/>
          </ac:spMkLst>
        </pc:spChg>
        <pc:spChg chg="add mod">
          <ac:chgData name="Elias Aydi" userId="b7604727aa301a45" providerId="LiveId" clId="{37D88A8D-B06A-4F32-A363-5727B3A828CF}" dt="2023-01-21T16:53:36.684" v="6122" actId="14100"/>
          <ac:spMkLst>
            <pc:docMk/>
            <pc:sldMk cId="1126396068" sldId="505"/>
            <ac:spMk id="6" creationId="{749C93CC-7ED5-95A9-3675-5F028BF772A1}"/>
          </ac:spMkLst>
        </pc:spChg>
        <pc:picChg chg="mod">
          <ac:chgData name="Elias Aydi" userId="b7604727aa301a45" providerId="LiveId" clId="{37D88A8D-B06A-4F32-A363-5727B3A828CF}" dt="2023-01-12T23:49:44.384" v="1778" actId="1037"/>
          <ac:picMkLst>
            <pc:docMk/>
            <pc:sldMk cId="1126396068" sldId="505"/>
            <ac:picMk id="15" creationId="{CEC9A64C-E003-41A5-81BD-433A8BA8826E}"/>
          </ac:picMkLst>
        </pc:picChg>
      </pc:sldChg>
      <pc:sldChg chg="modSp mod">
        <pc:chgData name="Elias Aydi" userId="b7604727aa301a45" providerId="LiveId" clId="{37D88A8D-B06A-4F32-A363-5727B3A828CF}" dt="2023-01-23T15:20:34.989" v="8546" actId="20577"/>
        <pc:sldMkLst>
          <pc:docMk/>
          <pc:sldMk cId="1258166083" sldId="517"/>
        </pc:sldMkLst>
        <pc:spChg chg="mod">
          <ac:chgData name="Elias Aydi" userId="b7604727aa301a45" providerId="LiveId" clId="{37D88A8D-B06A-4F32-A363-5727B3A828CF}" dt="2023-01-23T15:20:34.989" v="8546" actId="20577"/>
          <ac:spMkLst>
            <pc:docMk/>
            <pc:sldMk cId="1258166083" sldId="517"/>
            <ac:spMk id="3" creationId="{BF491789-41ED-4B77-8C80-8B9725383269}"/>
          </ac:spMkLst>
        </pc:spChg>
      </pc:sldChg>
      <pc:sldChg chg="addSp delSp modSp mod">
        <pc:chgData name="Elias Aydi" userId="b7604727aa301a45" providerId="LiveId" clId="{37D88A8D-B06A-4F32-A363-5727B3A828CF}" dt="2023-01-23T15:23:28.871" v="8607" actId="20577"/>
        <pc:sldMkLst>
          <pc:docMk/>
          <pc:sldMk cId="2531876092" sldId="536"/>
        </pc:sldMkLst>
        <pc:spChg chg="mod">
          <ac:chgData name="Elias Aydi" userId="b7604727aa301a45" providerId="LiveId" clId="{37D88A8D-B06A-4F32-A363-5727B3A828CF}" dt="2023-01-23T15:23:28.871" v="8607" actId="20577"/>
          <ac:spMkLst>
            <pc:docMk/>
            <pc:sldMk cId="2531876092" sldId="536"/>
            <ac:spMk id="2" creationId="{A12622EF-8433-485F-9177-E1C025B3B430}"/>
          </ac:spMkLst>
        </pc:spChg>
        <pc:picChg chg="add mod modCrop">
          <ac:chgData name="Elias Aydi" userId="b7604727aa301a45" providerId="LiveId" clId="{37D88A8D-B06A-4F32-A363-5727B3A828CF}" dt="2023-01-21T00:28:43.811" v="6031" actId="732"/>
          <ac:picMkLst>
            <pc:docMk/>
            <pc:sldMk cId="2531876092" sldId="536"/>
            <ac:picMk id="3" creationId="{ACEB9ABB-CCB3-ADDD-E387-7E85A1BB9C87}"/>
          </ac:picMkLst>
        </pc:picChg>
        <pc:picChg chg="del">
          <ac:chgData name="Elias Aydi" userId="b7604727aa301a45" providerId="LiveId" clId="{37D88A8D-B06A-4F32-A363-5727B3A828CF}" dt="2023-01-18T23:41:51.722" v="2431" actId="478"/>
          <ac:picMkLst>
            <pc:docMk/>
            <pc:sldMk cId="2531876092" sldId="536"/>
            <ac:picMk id="13" creationId="{47010CD7-DE44-4EAC-8A6B-8D784450C1B5}"/>
          </ac:picMkLst>
        </pc:picChg>
      </pc:sldChg>
      <pc:sldChg chg="modSp add del mod ord">
        <pc:chgData name="Elias Aydi" userId="b7604727aa301a45" providerId="LiveId" clId="{37D88A8D-B06A-4F32-A363-5727B3A828CF}" dt="2023-01-23T15:22:40.103" v="8594" actId="20577"/>
        <pc:sldMkLst>
          <pc:docMk/>
          <pc:sldMk cId="3447628959" sldId="540"/>
        </pc:sldMkLst>
        <pc:spChg chg="mod">
          <ac:chgData name="Elias Aydi" userId="b7604727aa301a45" providerId="LiveId" clId="{37D88A8D-B06A-4F32-A363-5727B3A828CF}" dt="2023-01-23T15:22:40.103" v="8594" actId="20577"/>
          <ac:spMkLst>
            <pc:docMk/>
            <pc:sldMk cId="3447628959" sldId="540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9T18:57:46.752" v="2884" actId="20577"/>
          <ac:spMkLst>
            <pc:docMk/>
            <pc:sldMk cId="3447628959" sldId="540"/>
            <ac:spMk id="4" creationId="{B11FAD30-9260-4C0C-9FB8-C3F67DF2221A}"/>
          </ac:spMkLst>
        </pc:spChg>
      </pc:sldChg>
      <pc:sldChg chg="modSp mod">
        <pc:chgData name="Elias Aydi" userId="b7604727aa301a45" providerId="LiveId" clId="{37D88A8D-B06A-4F32-A363-5727B3A828CF}" dt="2023-01-23T15:18:37.598" v="8499" actId="20577"/>
        <pc:sldMkLst>
          <pc:docMk/>
          <pc:sldMk cId="783136147" sldId="543"/>
        </pc:sldMkLst>
        <pc:spChg chg="mod">
          <ac:chgData name="Elias Aydi" userId="b7604727aa301a45" providerId="LiveId" clId="{37D88A8D-B06A-4F32-A363-5727B3A828CF}" dt="2023-01-23T15:18:37.598" v="8499" actId="20577"/>
          <ac:spMkLst>
            <pc:docMk/>
            <pc:sldMk cId="783136147" sldId="543"/>
            <ac:spMk id="2" creationId="{4A45B323-A5A2-4E12-B368-D6720FA18313}"/>
          </ac:spMkLst>
        </pc:spChg>
      </pc:sldChg>
      <pc:sldChg chg="add">
        <pc:chgData name="Elias Aydi" userId="b7604727aa301a45" providerId="LiveId" clId="{37D88A8D-B06A-4F32-A363-5727B3A828CF}" dt="2023-01-22T23:09:32.828" v="8289"/>
        <pc:sldMkLst>
          <pc:docMk/>
          <pc:sldMk cId="1070011864" sldId="544"/>
        </pc:sldMkLst>
      </pc:sldChg>
      <pc:sldChg chg="del">
        <pc:chgData name="Elias Aydi" userId="b7604727aa301a45" providerId="LiveId" clId="{37D88A8D-B06A-4F32-A363-5727B3A828CF}" dt="2023-01-22T23:09:29.379" v="8288" actId="2696"/>
        <pc:sldMkLst>
          <pc:docMk/>
          <pc:sldMk cId="3094735001" sldId="544"/>
        </pc:sldMkLst>
      </pc:sldChg>
      <pc:sldChg chg="modSp del mod">
        <pc:chgData name="Elias Aydi" userId="b7604727aa301a45" providerId="LiveId" clId="{37D88A8D-B06A-4F32-A363-5727B3A828CF}" dt="2023-01-22T23:17:38.619" v="8312" actId="47"/>
        <pc:sldMkLst>
          <pc:docMk/>
          <pc:sldMk cId="43004194" sldId="546"/>
        </pc:sldMkLst>
        <pc:picChg chg="mod">
          <ac:chgData name="Elias Aydi" userId="b7604727aa301a45" providerId="LiveId" clId="{37D88A8D-B06A-4F32-A363-5727B3A828CF}" dt="2023-01-12T23:49:50.077" v="1785" actId="1037"/>
          <ac:picMkLst>
            <pc:docMk/>
            <pc:sldMk cId="43004194" sldId="546"/>
            <ac:picMk id="15" creationId="{CEC9A64C-E003-41A5-81BD-433A8BA8826E}"/>
          </ac:picMkLst>
        </pc:picChg>
      </pc:sldChg>
      <pc:sldChg chg="modSp mod">
        <pc:chgData name="Elias Aydi" userId="b7604727aa301a45" providerId="LiveId" clId="{37D88A8D-B06A-4F32-A363-5727B3A828CF}" dt="2023-01-23T15:20:52.412" v="8556" actId="20577"/>
        <pc:sldMkLst>
          <pc:docMk/>
          <pc:sldMk cId="4145866684" sldId="552"/>
        </pc:sldMkLst>
        <pc:spChg chg="mod">
          <ac:chgData name="Elias Aydi" userId="b7604727aa301a45" providerId="LiveId" clId="{37D88A8D-B06A-4F32-A363-5727B3A828CF}" dt="2023-01-23T15:20:52.412" v="8556" actId="20577"/>
          <ac:spMkLst>
            <pc:docMk/>
            <pc:sldMk cId="4145866684" sldId="552"/>
            <ac:spMk id="3" creationId="{BF491789-41ED-4B77-8C80-8B9725383269}"/>
          </ac:spMkLst>
        </pc:spChg>
      </pc:sldChg>
      <pc:sldChg chg="modSp del mod">
        <pc:chgData name="Elias Aydi" userId="b7604727aa301a45" providerId="LiveId" clId="{37D88A8D-B06A-4F32-A363-5727B3A828CF}" dt="2023-01-23T15:25:54.597" v="8667" actId="47"/>
        <pc:sldMkLst>
          <pc:docMk/>
          <pc:sldMk cId="2457726501" sldId="553"/>
        </pc:sldMkLst>
        <pc:picChg chg="mod">
          <ac:chgData name="Elias Aydi" userId="b7604727aa301a45" providerId="LiveId" clId="{37D88A8D-B06A-4F32-A363-5727B3A828CF}" dt="2023-01-12T23:49:56.236" v="1793" actId="1038"/>
          <ac:picMkLst>
            <pc:docMk/>
            <pc:sldMk cId="2457726501" sldId="553"/>
            <ac:picMk id="15" creationId="{CEC9A64C-E003-41A5-81BD-433A8BA8826E}"/>
          </ac:picMkLst>
        </pc:picChg>
      </pc:sldChg>
      <pc:sldChg chg="del">
        <pc:chgData name="Elias Aydi" userId="b7604727aa301a45" providerId="LiveId" clId="{37D88A8D-B06A-4F32-A363-5727B3A828CF}" dt="2023-01-19T18:56:07.652" v="2852" actId="2696"/>
        <pc:sldMkLst>
          <pc:docMk/>
          <pc:sldMk cId="769487197" sldId="557"/>
        </pc:sldMkLst>
      </pc:sldChg>
      <pc:sldChg chg="add">
        <pc:chgData name="Elias Aydi" userId="b7604727aa301a45" providerId="LiveId" clId="{37D88A8D-B06A-4F32-A363-5727B3A828CF}" dt="2023-01-19T18:56:19.076" v="2853"/>
        <pc:sldMkLst>
          <pc:docMk/>
          <pc:sldMk cId="3984127390" sldId="557"/>
        </pc:sldMkLst>
      </pc:sldChg>
      <pc:sldChg chg="delSp modSp mod">
        <pc:chgData name="Elias Aydi" userId="b7604727aa301a45" providerId="LiveId" clId="{37D88A8D-B06A-4F32-A363-5727B3A828CF}" dt="2023-01-23T15:22:24.765" v="8589" actId="478"/>
        <pc:sldMkLst>
          <pc:docMk/>
          <pc:sldMk cId="2206527481" sldId="558"/>
        </pc:sldMkLst>
        <pc:spChg chg="mod">
          <ac:chgData name="Elias Aydi" userId="b7604727aa301a45" providerId="LiveId" clId="{37D88A8D-B06A-4F32-A363-5727B3A828CF}" dt="2023-01-23T15:21:53.211" v="8578" actId="20577"/>
          <ac:spMkLst>
            <pc:docMk/>
            <pc:sldMk cId="2206527481" sldId="558"/>
            <ac:spMk id="2" creationId="{EC1E6174-8EA2-4867-B26A-A5B087A2E746}"/>
          </ac:spMkLst>
        </pc:spChg>
        <pc:spChg chg="del">
          <ac:chgData name="Elias Aydi" userId="b7604727aa301a45" providerId="LiveId" clId="{37D88A8D-B06A-4F32-A363-5727B3A828CF}" dt="2023-01-23T15:21:09.526" v="8561" actId="478"/>
          <ac:spMkLst>
            <pc:docMk/>
            <pc:sldMk cId="2206527481" sldId="558"/>
            <ac:spMk id="5" creationId="{A33DCB0A-06B1-4A3F-8226-152C67B18ACF}"/>
          </ac:spMkLst>
        </pc:spChg>
        <pc:spChg chg="del">
          <ac:chgData name="Elias Aydi" userId="b7604727aa301a45" providerId="LiveId" clId="{37D88A8D-B06A-4F32-A363-5727B3A828CF}" dt="2023-01-23T15:21:12.252" v="8562" actId="478"/>
          <ac:spMkLst>
            <pc:docMk/>
            <pc:sldMk cId="2206527481" sldId="558"/>
            <ac:spMk id="8" creationId="{5FBCFBF7-8298-411F-97A6-B3ADE131A6DE}"/>
          </ac:spMkLst>
        </pc:spChg>
        <pc:spChg chg="del">
          <ac:chgData name="Elias Aydi" userId="b7604727aa301a45" providerId="LiveId" clId="{37D88A8D-B06A-4F32-A363-5727B3A828CF}" dt="2023-01-23T15:21:13.796" v="8563" actId="478"/>
          <ac:spMkLst>
            <pc:docMk/>
            <pc:sldMk cId="2206527481" sldId="558"/>
            <ac:spMk id="13" creationId="{FA0EFE2E-647E-463F-B65E-C5E5B55696BD}"/>
          </ac:spMkLst>
        </pc:spChg>
        <pc:spChg chg="del">
          <ac:chgData name="Elias Aydi" userId="b7604727aa301a45" providerId="LiveId" clId="{37D88A8D-B06A-4F32-A363-5727B3A828CF}" dt="2023-01-23T15:21:15.151" v="8564" actId="478"/>
          <ac:spMkLst>
            <pc:docMk/>
            <pc:sldMk cId="2206527481" sldId="558"/>
            <ac:spMk id="14" creationId="{2FAF4175-33A7-4AAD-9A0A-5E07A2221FBC}"/>
          </ac:spMkLst>
        </pc:spChg>
        <pc:spChg chg="del">
          <ac:chgData name="Elias Aydi" userId="b7604727aa301a45" providerId="LiveId" clId="{37D88A8D-B06A-4F32-A363-5727B3A828CF}" dt="2023-01-23T15:21:16.510" v="8565" actId="478"/>
          <ac:spMkLst>
            <pc:docMk/>
            <pc:sldMk cId="2206527481" sldId="558"/>
            <ac:spMk id="18" creationId="{6D6DAD57-344C-46AD-874E-E4AD3E61BAD7}"/>
          </ac:spMkLst>
        </pc:spChg>
        <pc:spChg chg="del">
          <ac:chgData name="Elias Aydi" userId="b7604727aa301a45" providerId="LiveId" clId="{37D88A8D-B06A-4F32-A363-5727B3A828CF}" dt="2023-01-23T15:21:17.926" v="8566" actId="478"/>
          <ac:spMkLst>
            <pc:docMk/>
            <pc:sldMk cId="2206527481" sldId="558"/>
            <ac:spMk id="19" creationId="{7FCC2EFB-2CD0-4C7E-AECA-B21902534B79}"/>
          </ac:spMkLst>
        </pc:spChg>
        <pc:spChg chg="mod">
          <ac:chgData name="Elias Aydi" userId="b7604727aa301a45" providerId="LiveId" clId="{37D88A8D-B06A-4F32-A363-5727B3A828CF}" dt="2023-01-23T15:21:45.383" v="8571" actId="14100"/>
          <ac:spMkLst>
            <pc:docMk/>
            <pc:sldMk cId="2206527481" sldId="558"/>
            <ac:spMk id="22" creationId="{5BDC0224-09A1-44EF-980A-AFA23689E5D9}"/>
          </ac:spMkLst>
        </pc:spChg>
        <pc:spChg chg="del">
          <ac:chgData name="Elias Aydi" userId="b7604727aa301a45" providerId="LiveId" clId="{37D88A8D-B06A-4F32-A363-5727B3A828CF}" dt="2023-01-23T15:22:24.765" v="8589" actId="478"/>
          <ac:spMkLst>
            <pc:docMk/>
            <pc:sldMk cId="2206527481" sldId="558"/>
            <ac:spMk id="32" creationId="{C258F2C9-84E0-4DA3-AABD-B1EF3FB7EAE3}"/>
          </ac:spMkLst>
        </pc:spChg>
        <pc:spChg chg="del">
          <ac:chgData name="Elias Aydi" userId="b7604727aa301a45" providerId="LiveId" clId="{37D88A8D-B06A-4F32-A363-5727B3A828CF}" dt="2023-01-23T15:21:04.051" v="8559" actId="478"/>
          <ac:spMkLst>
            <pc:docMk/>
            <pc:sldMk cId="2206527481" sldId="558"/>
            <ac:spMk id="46" creationId="{26592ED9-F5BD-40E6-AB0F-A2D2DCA75158}"/>
          </ac:spMkLst>
        </pc:spChg>
        <pc:picChg chg="ord">
          <ac:chgData name="Elias Aydi" userId="b7604727aa301a45" providerId="LiveId" clId="{37D88A8D-B06A-4F32-A363-5727B3A828CF}" dt="2023-01-23T15:21:06.572" v="8560" actId="167"/>
          <ac:picMkLst>
            <pc:docMk/>
            <pc:sldMk cId="2206527481" sldId="558"/>
            <ac:picMk id="10" creationId="{6B5CDA95-E3D0-413F-A1E8-B5FFCEEB9649}"/>
          </ac:picMkLst>
        </pc:picChg>
      </pc:sldChg>
      <pc:sldChg chg="modSp mod">
        <pc:chgData name="Elias Aydi" userId="b7604727aa301a45" providerId="LiveId" clId="{37D88A8D-B06A-4F32-A363-5727B3A828CF}" dt="2023-01-23T15:21:58.229" v="8580" actId="20577"/>
        <pc:sldMkLst>
          <pc:docMk/>
          <pc:sldMk cId="1007819292" sldId="559"/>
        </pc:sldMkLst>
        <pc:spChg chg="mod">
          <ac:chgData name="Elias Aydi" userId="b7604727aa301a45" providerId="LiveId" clId="{37D88A8D-B06A-4F32-A363-5727B3A828CF}" dt="2023-01-23T15:21:58.229" v="8580" actId="20577"/>
          <ac:spMkLst>
            <pc:docMk/>
            <pc:sldMk cId="1007819292" sldId="559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3T15:21:28.908" v="8567" actId="14100"/>
          <ac:spMkLst>
            <pc:docMk/>
            <pc:sldMk cId="1007819292" sldId="559"/>
            <ac:spMk id="28" creationId="{204B65E7-BEBD-4B3F-84EF-7CCFFC5EF00A}"/>
          </ac:spMkLst>
        </pc:spChg>
      </pc:sldChg>
      <pc:sldChg chg="modSp mod">
        <pc:chgData name="Elias Aydi" userId="b7604727aa301a45" providerId="LiveId" clId="{37D88A8D-B06A-4F32-A363-5727B3A828CF}" dt="2023-01-23T15:18:23.042" v="8495" actId="20577"/>
        <pc:sldMkLst>
          <pc:docMk/>
          <pc:sldMk cId="2350376733" sldId="560"/>
        </pc:sldMkLst>
        <pc:spChg chg="mod">
          <ac:chgData name="Elias Aydi" userId="b7604727aa301a45" providerId="LiveId" clId="{37D88A8D-B06A-4F32-A363-5727B3A828CF}" dt="2023-01-23T15:18:23.042" v="8495" actId="20577"/>
          <ac:spMkLst>
            <pc:docMk/>
            <pc:sldMk cId="2350376733" sldId="560"/>
            <ac:spMk id="2" creationId="{A12622EF-8433-485F-9177-E1C025B3B430}"/>
          </ac:spMkLst>
        </pc:spChg>
      </pc:sldChg>
      <pc:sldChg chg="modSp mod">
        <pc:chgData name="Elias Aydi" userId="b7604727aa301a45" providerId="LiveId" clId="{37D88A8D-B06A-4F32-A363-5727B3A828CF}" dt="2023-01-23T15:20:48.678" v="8554" actId="20577"/>
        <pc:sldMkLst>
          <pc:docMk/>
          <pc:sldMk cId="2718822712" sldId="561"/>
        </pc:sldMkLst>
        <pc:spChg chg="mod">
          <ac:chgData name="Elias Aydi" userId="b7604727aa301a45" providerId="LiveId" clId="{37D88A8D-B06A-4F32-A363-5727B3A828CF}" dt="2023-01-23T15:20:48.678" v="8554" actId="20577"/>
          <ac:spMkLst>
            <pc:docMk/>
            <pc:sldMk cId="2718822712" sldId="561"/>
            <ac:spMk id="3" creationId="{BF491789-41ED-4B77-8C80-8B9725383269}"/>
          </ac:spMkLst>
        </pc:spChg>
      </pc:sldChg>
      <pc:sldChg chg="delSp modSp mod">
        <pc:chgData name="Elias Aydi" userId="b7604727aa301a45" providerId="LiveId" clId="{37D88A8D-B06A-4F32-A363-5727B3A828CF}" dt="2023-01-23T15:22:35.659" v="8592" actId="20577"/>
        <pc:sldMkLst>
          <pc:docMk/>
          <pc:sldMk cId="3760890321" sldId="562"/>
        </pc:sldMkLst>
        <pc:spChg chg="mod">
          <ac:chgData name="Elias Aydi" userId="b7604727aa301a45" providerId="LiveId" clId="{37D88A8D-B06A-4F32-A363-5727B3A828CF}" dt="2023-01-23T15:22:35.659" v="8592" actId="20577"/>
          <ac:spMkLst>
            <pc:docMk/>
            <pc:sldMk cId="3760890321" sldId="562"/>
            <ac:spMk id="2" creationId="{EC1E6174-8EA2-4867-B26A-A5B087A2E746}"/>
          </ac:spMkLst>
        </pc:spChg>
        <pc:spChg chg="del">
          <ac:chgData name="Elias Aydi" userId="b7604727aa301a45" providerId="LiveId" clId="{37D88A8D-B06A-4F32-A363-5727B3A828CF}" dt="2023-01-23T15:22:06.457" v="8583" actId="478"/>
          <ac:spMkLst>
            <pc:docMk/>
            <pc:sldMk cId="3760890321" sldId="562"/>
            <ac:spMk id="5" creationId="{A33DCB0A-06B1-4A3F-8226-152C67B18ACF}"/>
          </ac:spMkLst>
        </pc:spChg>
        <pc:spChg chg="del">
          <ac:chgData name="Elias Aydi" userId="b7604727aa301a45" providerId="LiveId" clId="{37D88A8D-B06A-4F32-A363-5727B3A828CF}" dt="2023-01-23T15:22:05.447" v="8582" actId="478"/>
          <ac:spMkLst>
            <pc:docMk/>
            <pc:sldMk cId="3760890321" sldId="562"/>
            <ac:spMk id="8" creationId="{5FBCFBF7-8298-411F-97A6-B3ADE131A6DE}"/>
          </ac:spMkLst>
        </pc:spChg>
        <pc:spChg chg="del">
          <ac:chgData name="Elias Aydi" userId="b7604727aa301a45" providerId="LiveId" clId="{37D88A8D-B06A-4F32-A363-5727B3A828CF}" dt="2023-01-23T15:22:07.562" v="8584" actId="478"/>
          <ac:spMkLst>
            <pc:docMk/>
            <pc:sldMk cId="3760890321" sldId="562"/>
            <ac:spMk id="13" creationId="{FA0EFE2E-647E-463F-B65E-C5E5B55696BD}"/>
          </ac:spMkLst>
        </pc:spChg>
        <pc:spChg chg="del">
          <ac:chgData name="Elias Aydi" userId="b7604727aa301a45" providerId="LiveId" clId="{37D88A8D-B06A-4F32-A363-5727B3A828CF}" dt="2023-01-23T15:22:08.636" v="8585" actId="478"/>
          <ac:spMkLst>
            <pc:docMk/>
            <pc:sldMk cId="3760890321" sldId="562"/>
            <ac:spMk id="14" creationId="{2FAF4175-33A7-4AAD-9A0A-5E07A2221FBC}"/>
          </ac:spMkLst>
        </pc:spChg>
        <pc:spChg chg="del">
          <ac:chgData name="Elias Aydi" userId="b7604727aa301a45" providerId="LiveId" clId="{37D88A8D-B06A-4F32-A363-5727B3A828CF}" dt="2023-01-23T15:22:11.018" v="8586" actId="478"/>
          <ac:spMkLst>
            <pc:docMk/>
            <pc:sldMk cId="3760890321" sldId="562"/>
            <ac:spMk id="18" creationId="{6D6DAD57-344C-46AD-874E-E4AD3E61BAD7}"/>
          </ac:spMkLst>
        </pc:spChg>
        <pc:spChg chg="del">
          <ac:chgData name="Elias Aydi" userId="b7604727aa301a45" providerId="LiveId" clId="{37D88A8D-B06A-4F32-A363-5727B3A828CF}" dt="2023-01-23T15:22:12.842" v="8587" actId="478"/>
          <ac:spMkLst>
            <pc:docMk/>
            <pc:sldMk cId="3760890321" sldId="562"/>
            <ac:spMk id="19" creationId="{7FCC2EFB-2CD0-4C7E-AECA-B21902534B79}"/>
          </ac:spMkLst>
        </pc:spChg>
        <pc:spChg chg="mod">
          <ac:chgData name="Elias Aydi" userId="b7604727aa301a45" providerId="LiveId" clId="{37D88A8D-B06A-4F32-A363-5727B3A828CF}" dt="2023-01-23T15:22:32.709" v="8590" actId="14100"/>
          <ac:spMkLst>
            <pc:docMk/>
            <pc:sldMk cId="3760890321" sldId="562"/>
            <ac:spMk id="22" creationId="{5BDC0224-09A1-44EF-980A-AFA23689E5D9}"/>
          </ac:spMkLst>
        </pc:spChg>
        <pc:spChg chg="del">
          <ac:chgData name="Elias Aydi" userId="b7604727aa301a45" providerId="LiveId" clId="{37D88A8D-B06A-4F32-A363-5727B3A828CF}" dt="2023-01-23T15:22:17.195" v="8588" actId="478"/>
          <ac:spMkLst>
            <pc:docMk/>
            <pc:sldMk cId="3760890321" sldId="562"/>
            <ac:spMk id="32" creationId="{C258F2C9-84E0-4DA3-AABD-B1EF3FB7EAE3}"/>
          </ac:spMkLst>
        </pc:spChg>
        <pc:picChg chg="ord">
          <ac:chgData name="Elias Aydi" userId="b7604727aa301a45" providerId="LiveId" clId="{37D88A8D-B06A-4F32-A363-5727B3A828CF}" dt="2023-01-23T15:22:02.789" v="8581" actId="167"/>
          <ac:picMkLst>
            <pc:docMk/>
            <pc:sldMk cId="3760890321" sldId="562"/>
            <ac:picMk id="10" creationId="{6B5CDA95-E3D0-413F-A1E8-B5FFCEEB9649}"/>
          </ac:picMkLst>
        </pc:picChg>
      </pc:sldChg>
      <pc:sldChg chg="del">
        <pc:chgData name="Elias Aydi" userId="b7604727aa301a45" providerId="LiveId" clId="{37D88A8D-B06A-4F32-A363-5727B3A828CF}" dt="2023-01-14T22:50:42.344" v="1886" actId="47"/>
        <pc:sldMkLst>
          <pc:docMk/>
          <pc:sldMk cId="928657882" sldId="568"/>
        </pc:sldMkLst>
      </pc:sldChg>
      <pc:sldChg chg="modSp mod">
        <pc:chgData name="Elias Aydi" userId="b7604727aa301a45" providerId="LiveId" clId="{37D88A8D-B06A-4F32-A363-5727B3A828CF}" dt="2023-01-24T19:49:39.227" v="9483" actId="1036"/>
        <pc:sldMkLst>
          <pc:docMk/>
          <pc:sldMk cId="1757785456" sldId="570"/>
        </pc:sldMkLst>
        <pc:spChg chg="mod">
          <ac:chgData name="Elias Aydi" userId="b7604727aa301a45" providerId="LiveId" clId="{37D88A8D-B06A-4F32-A363-5727B3A828CF}" dt="2023-01-23T15:18:00.766" v="8481" actId="20577"/>
          <ac:spMkLst>
            <pc:docMk/>
            <pc:sldMk cId="1757785456" sldId="570"/>
            <ac:spMk id="2" creationId="{A12622EF-8433-485F-9177-E1C025B3B430}"/>
          </ac:spMkLst>
        </pc:spChg>
        <pc:spChg chg="mod">
          <ac:chgData name="Elias Aydi" userId="b7604727aa301a45" providerId="LiveId" clId="{37D88A8D-B06A-4F32-A363-5727B3A828CF}" dt="2023-01-19T16:46:18.798" v="2506" actId="20577"/>
          <ac:spMkLst>
            <pc:docMk/>
            <pc:sldMk cId="1757785456" sldId="570"/>
            <ac:spMk id="4" creationId="{B11FAD30-9260-4C0C-9FB8-C3F67DF2221A}"/>
          </ac:spMkLst>
        </pc:spChg>
        <pc:spChg chg="mod">
          <ac:chgData name="Elias Aydi" userId="b7604727aa301a45" providerId="LiveId" clId="{37D88A8D-B06A-4F32-A363-5727B3A828CF}" dt="2023-01-19T22:26:27.351" v="4736" actId="1076"/>
          <ac:spMkLst>
            <pc:docMk/>
            <pc:sldMk cId="1757785456" sldId="570"/>
            <ac:spMk id="8" creationId="{919531D9-FAF4-4598-9260-EB189528E0FF}"/>
          </ac:spMkLst>
        </pc:spChg>
        <pc:picChg chg="mod">
          <ac:chgData name="Elias Aydi" userId="b7604727aa301a45" providerId="LiveId" clId="{37D88A8D-B06A-4F32-A363-5727B3A828CF}" dt="2023-01-24T19:49:39.227" v="9483" actId="1036"/>
          <ac:picMkLst>
            <pc:docMk/>
            <pc:sldMk cId="1757785456" sldId="570"/>
            <ac:picMk id="12" creationId="{E4B81A31-33D8-4A7D-B547-37BD99D18E58}"/>
          </ac:picMkLst>
        </pc:picChg>
      </pc:sldChg>
      <pc:sldChg chg="add">
        <pc:chgData name="Elias Aydi" userId="b7604727aa301a45" providerId="LiveId" clId="{37D88A8D-B06A-4F32-A363-5727B3A828CF}" dt="2023-01-19T21:46:00.583" v="4678"/>
        <pc:sldMkLst>
          <pc:docMk/>
          <pc:sldMk cId="620645252" sldId="571"/>
        </pc:sldMkLst>
      </pc:sldChg>
      <pc:sldChg chg="modSp del mod">
        <pc:chgData name="Elias Aydi" userId="b7604727aa301a45" providerId="LiveId" clId="{37D88A8D-B06A-4F32-A363-5727B3A828CF}" dt="2023-01-19T21:45:52.003" v="4677" actId="2696"/>
        <pc:sldMkLst>
          <pc:docMk/>
          <pc:sldMk cId="2264516748" sldId="571"/>
        </pc:sldMkLst>
        <pc:spChg chg="mod">
          <ac:chgData name="Elias Aydi" userId="b7604727aa301a45" providerId="LiveId" clId="{37D88A8D-B06A-4F32-A363-5727B3A828CF}" dt="2023-01-19T16:46:44.251" v="2565" actId="20577"/>
          <ac:spMkLst>
            <pc:docMk/>
            <pc:sldMk cId="2264516748" sldId="571"/>
            <ac:spMk id="4" creationId="{B11FAD30-9260-4C0C-9FB8-C3F67DF2221A}"/>
          </ac:spMkLst>
        </pc:spChg>
      </pc:sldChg>
      <pc:sldChg chg="add">
        <pc:chgData name="Elias Aydi" userId="b7604727aa301a45" providerId="LiveId" clId="{37D88A8D-B06A-4F32-A363-5727B3A828CF}" dt="2023-01-22T23:09:32.828" v="8289"/>
        <pc:sldMkLst>
          <pc:docMk/>
          <pc:sldMk cId="336362845" sldId="572"/>
        </pc:sldMkLst>
      </pc:sldChg>
      <pc:sldChg chg="modSp del mod">
        <pc:chgData name="Elias Aydi" userId="b7604727aa301a45" providerId="LiveId" clId="{37D88A8D-B06A-4F32-A363-5727B3A828CF}" dt="2023-01-22T23:09:29.379" v="8288" actId="2696"/>
        <pc:sldMkLst>
          <pc:docMk/>
          <pc:sldMk cId="2308723466" sldId="572"/>
        </pc:sldMkLst>
        <pc:picChg chg="mod modCrop">
          <ac:chgData name="Elias Aydi" userId="b7604727aa301a45" providerId="LiveId" clId="{37D88A8D-B06A-4F32-A363-5727B3A828CF}" dt="2023-01-21T00:28:29.182" v="6030" actId="732"/>
          <ac:picMkLst>
            <pc:docMk/>
            <pc:sldMk cId="2308723466" sldId="572"/>
            <ac:picMk id="10" creationId="{2A6D5370-C761-4F68-8D7F-370D5B50F884}"/>
          </ac:picMkLst>
        </pc:picChg>
      </pc:sldChg>
      <pc:sldChg chg="del">
        <pc:chgData name="Elias Aydi" userId="b7604727aa301a45" providerId="LiveId" clId="{37D88A8D-B06A-4F32-A363-5727B3A828CF}" dt="2023-01-12T23:19:08.987" v="1173" actId="2696"/>
        <pc:sldMkLst>
          <pc:docMk/>
          <pc:sldMk cId="94284571" sldId="573"/>
        </pc:sldMkLst>
      </pc:sldChg>
      <pc:sldChg chg="add">
        <pc:chgData name="Elias Aydi" userId="b7604727aa301a45" providerId="LiveId" clId="{37D88A8D-B06A-4F32-A363-5727B3A828CF}" dt="2023-01-12T23:19:12.039" v="1174"/>
        <pc:sldMkLst>
          <pc:docMk/>
          <pc:sldMk cId="3284743634" sldId="573"/>
        </pc:sldMkLst>
      </pc:sldChg>
      <pc:sldChg chg="add">
        <pc:chgData name="Elias Aydi" userId="b7604727aa301a45" providerId="LiveId" clId="{37D88A8D-B06A-4F32-A363-5727B3A828CF}" dt="2023-01-12T23:19:12.039" v="1174"/>
        <pc:sldMkLst>
          <pc:docMk/>
          <pc:sldMk cId="1054609904" sldId="574"/>
        </pc:sldMkLst>
      </pc:sldChg>
      <pc:sldChg chg="del">
        <pc:chgData name="Elias Aydi" userId="b7604727aa301a45" providerId="LiveId" clId="{37D88A8D-B06A-4F32-A363-5727B3A828CF}" dt="2023-01-12T23:19:08.987" v="1173" actId="2696"/>
        <pc:sldMkLst>
          <pc:docMk/>
          <pc:sldMk cId="4143111610" sldId="574"/>
        </pc:sldMkLst>
      </pc:sldChg>
      <pc:sldChg chg="addSp modSp del mod">
        <pc:chgData name="Elias Aydi" userId="b7604727aa301a45" providerId="LiveId" clId="{37D88A8D-B06A-4F32-A363-5727B3A828CF}" dt="2023-01-19T16:33:48.188" v="2470" actId="47"/>
        <pc:sldMkLst>
          <pc:docMk/>
          <pc:sldMk cId="3284014987" sldId="575"/>
        </pc:sldMkLst>
        <pc:spChg chg="add mod">
          <ac:chgData name="Elias Aydi" userId="b7604727aa301a45" providerId="LiveId" clId="{37D88A8D-B06A-4F32-A363-5727B3A828CF}" dt="2023-01-17T21:48:59.883" v="2316" actId="114"/>
          <ac:spMkLst>
            <pc:docMk/>
            <pc:sldMk cId="3284014987" sldId="575"/>
            <ac:spMk id="3" creationId="{205AE4EB-B7AD-0EF4-C40B-5A687627850D}"/>
          </ac:spMkLst>
        </pc:spChg>
        <pc:spChg chg="add mod">
          <ac:chgData name="Elias Aydi" userId="b7604727aa301a45" providerId="LiveId" clId="{37D88A8D-B06A-4F32-A363-5727B3A828CF}" dt="2023-01-17T21:49:22.069" v="2335" actId="1076"/>
          <ac:spMkLst>
            <pc:docMk/>
            <pc:sldMk cId="3284014987" sldId="575"/>
            <ac:spMk id="15" creationId="{AFEC99DF-B00A-36BD-1BF5-B85075F2DF0E}"/>
          </ac:spMkLst>
        </pc:spChg>
        <pc:picChg chg="mod">
          <ac:chgData name="Elias Aydi" userId="b7604727aa301a45" providerId="LiveId" clId="{37D88A8D-B06A-4F32-A363-5727B3A828CF}" dt="2023-01-17T21:48:38.829" v="2309" actId="1076"/>
          <ac:picMkLst>
            <pc:docMk/>
            <pc:sldMk cId="3284014987" sldId="575"/>
            <ac:picMk id="6" creationId="{A5F27D7E-4AF8-478C-8DCE-20284EC18DE9}"/>
          </ac:picMkLst>
        </pc:picChg>
        <pc:picChg chg="add mod">
          <ac:chgData name="Elias Aydi" userId="b7604727aa301a45" providerId="LiveId" clId="{37D88A8D-B06A-4F32-A363-5727B3A828CF}" dt="2023-01-17T21:48:54.753" v="2315" actId="1076"/>
          <ac:picMkLst>
            <pc:docMk/>
            <pc:sldMk cId="3284014987" sldId="575"/>
            <ac:picMk id="11" creationId="{4BBC0A7D-5232-DA51-634E-29B928701A8E}"/>
          </ac:picMkLst>
        </pc:picChg>
      </pc:sldChg>
      <pc:sldChg chg="addSp modSp add del mod">
        <pc:chgData name="Elias Aydi" userId="b7604727aa301a45" providerId="LiveId" clId="{37D88A8D-B06A-4F32-A363-5727B3A828CF}" dt="2023-01-22T23:13:12.473" v="8299" actId="47"/>
        <pc:sldMkLst>
          <pc:docMk/>
          <pc:sldMk cId="3960698854" sldId="576"/>
        </pc:sldMkLst>
        <pc:spChg chg="add mod">
          <ac:chgData name="Elias Aydi" userId="b7604727aa301a45" providerId="LiveId" clId="{37D88A8D-B06A-4F32-A363-5727B3A828CF}" dt="2023-01-19T18:58:12.068" v="2907" actId="1076"/>
          <ac:spMkLst>
            <pc:docMk/>
            <pc:sldMk cId="3960698854" sldId="576"/>
            <ac:spMk id="6" creationId="{70E2A80D-8E0F-8C97-802E-DE5A1C9B9652}"/>
          </ac:spMkLst>
        </pc:spChg>
        <pc:picChg chg="add mod">
          <ac:chgData name="Elias Aydi" userId="b7604727aa301a45" providerId="LiveId" clId="{37D88A8D-B06A-4F32-A363-5727B3A828CF}" dt="2023-01-19T18:58:06.888" v="2906" actId="1076"/>
          <ac:picMkLst>
            <pc:docMk/>
            <pc:sldMk cId="3960698854" sldId="576"/>
            <ac:picMk id="3" creationId="{DB8261C6-C3EF-951B-1066-C820E60275F9}"/>
          </ac:picMkLst>
        </pc:picChg>
      </pc:sldChg>
      <pc:sldChg chg="del">
        <pc:chgData name="Elias Aydi" userId="b7604727aa301a45" providerId="LiveId" clId="{37D88A8D-B06A-4F32-A363-5727B3A828CF}" dt="2023-01-19T18:56:07.652" v="2852" actId="2696"/>
        <pc:sldMkLst>
          <pc:docMk/>
          <pc:sldMk cId="2341003636" sldId="578"/>
        </pc:sldMkLst>
      </pc:sldChg>
      <pc:sldChg chg="add">
        <pc:chgData name="Elias Aydi" userId="b7604727aa301a45" providerId="LiveId" clId="{37D88A8D-B06A-4F32-A363-5727B3A828CF}" dt="2023-01-19T18:56:19.076" v="2853"/>
        <pc:sldMkLst>
          <pc:docMk/>
          <pc:sldMk cId="3558819332" sldId="578"/>
        </pc:sldMkLst>
      </pc:sldChg>
      <pc:sldChg chg="addSp delSp modSp mod">
        <pc:chgData name="Elias Aydi" userId="b7604727aa301a45" providerId="LiveId" clId="{37D88A8D-B06A-4F32-A363-5727B3A828CF}" dt="2023-01-23T15:20:06.879" v="8531" actId="20577"/>
        <pc:sldMkLst>
          <pc:docMk/>
          <pc:sldMk cId="1546742411" sldId="579"/>
        </pc:sldMkLst>
        <pc:spChg chg="add mod">
          <ac:chgData name="Elias Aydi" userId="b7604727aa301a45" providerId="LiveId" clId="{37D88A8D-B06A-4F32-A363-5727B3A828CF}" dt="2023-01-21T16:54:24.753" v="6133" actId="1076"/>
          <ac:spMkLst>
            <pc:docMk/>
            <pc:sldMk cId="1546742411" sldId="579"/>
            <ac:spMk id="2" creationId="{C5E70280-F663-46D5-3632-238ED6010B07}"/>
          </ac:spMkLst>
        </pc:spChg>
        <pc:spChg chg="mod">
          <ac:chgData name="Elias Aydi" userId="b7604727aa301a45" providerId="LiveId" clId="{37D88A8D-B06A-4F32-A363-5727B3A828CF}" dt="2023-01-23T15:20:06.879" v="8531" actId="20577"/>
          <ac:spMkLst>
            <pc:docMk/>
            <pc:sldMk cId="1546742411" sldId="579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21T16:54:19.876" v="6131" actId="478"/>
          <ac:spMkLst>
            <pc:docMk/>
            <pc:sldMk cId="1546742411" sldId="579"/>
            <ac:spMk id="11" creationId="{78D96FD1-7A95-47E4-BDA1-15D7CFE27E73}"/>
          </ac:spMkLst>
        </pc:spChg>
      </pc:sldChg>
      <pc:sldChg chg="modSp add mod">
        <pc:chgData name="Elias Aydi" userId="b7604727aa301a45" providerId="LiveId" clId="{37D88A8D-B06A-4F32-A363-5727B3A828CF}" dt="2023-01-23T15:25:22.282" v="8655" actId="20577"/>
        <pc:sldMkLst>
          <pc:docMk/>
          <pc:sldMk cId="1045177241" sldId="581"/>
        </pc:sldMkLst>
        <pc:spChg chg="mod">
          <ac:chgData name="Elias Aydi" userId="b7604727aa301a45" providerId="LiveId" clId="{37D88A8D-B06A-4F32-A363-5727B3A828CF}" dt="2023-01-23T15:25:22.282" v="8655" actId="20577"/>
          <ac:spMkLst>
            <pc:docMk/>
            <pc:sldMk cId="1045177241" sldId="581"/>
            <ac:spMk id="2" creationId="{4A45B323-A5A2-4E12-B368-D6720FA18313}"/>
          </ac:spMkLst>
        </pc:spChg>
      </pc:sldChg>
      <pc:sldChg chg="delSp modSp del mod">
        <pc:chgData name="Elias Aydi" userId="b7604727aa301a45" providerId="LiveId" clId="{37D88A8D-B06A-4F32-A363-5727B3A828CF}" dt="2023-01-22T23:00:05.694" v="8178" actId="2696"/>
        <pc:sldMkLst>
          <pc:docMk/>
          <pc:sldMk cId="2850920838" sldId="581"/>
        </pc:sldMkLst>
        <pc:spChg chg="mod">
          <ac:chgData name="Elias Aydi" userId="b7604727aa301a45" providerId="LiveId" clId="{37D88A8D-B06A-4F32-A363-5727B3A828CF}" dt="2023-01-19T16:52:49.390" v="2714" actId="20577"/>
          <ac:spMkLst>
            <pc:docMk/>
            <pc:sldMk cId="2850920838" sldId="581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21T00:29:16.296" v="6035" actId="478"/>
          <ac:spMkLst>
            <pc:docMk/>
            <pc:sldMk cId="2850920838" sldId="581"/>
            <ac:spMk id="46" creationId="{26592ED9-F5BD-40E6-AB0F-A2D2DCA75158}"/>
          </ac:spMkLst>
        </pc:spChg>
        <pc:picChg chg="mod modCrop">
          <ac:chgData name="Elias Aydi" userId="b7604727aa301a45" providerId="LiveId" clId="{37D88A8D-B06A-4F32-A363-5727B3A828CF}" dt="2023-01-21T00:29:09.747" v="6034" actId="732"/>
          <ac:picMkLst>
            <pc:docMk/>
            <pc:sldMk cId="2850920838" sldId="581"/>
            <ac:picMk id="10" creationId="{2A6D5370-C761-4F68-8D7F-370D5B50F884}"/>
          </ac:picMkLst>
        </pc:picChg>
        <pc:picChg chg="mod">
          <ac:chgData name="Elias Aydi" userId="b7604727aa301a45" providerId="LiveId" clId="{37D88A8D-B06A-4F32-A363-5727B3A828CF}" dt="2023-01-12T23:47:45.816" v="1659" actId="1038"/>
          <ac:picMkLst>
            <pc:docMk/>
            <pc:sldMk cId="2850920838" sldId="581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7D88A8D-B06A-4F32-A363-5727B3A828CF}" dt="2023-01-23T15:25:16.457" v="8653" actId="20577"/>
        <pc:sldMkLst>
          <pc:docMk/>
          <pc:sldMk cId="303292610" sldId="582"/>
        </pc:sldMkLst>
        <pc:spChg chg="mod">
          <ac:chgData name="Elias Aydi" userId="b7604727aa301a45" providerId="LiveId" clId="{37D88A8D-B06A-4F32-A363-5727B3A828CF}" dt="2023-01-23T15:25:16.457" v="8653" actId="20577"/>
          <ac:spMkLst>
            <pc:docMk/>
            <pc:sldMk cId="303292610" sldId="582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3T15:25:14.491" v="8651" actId="14100"/>
          <ac:spMkLst>
            <pc:docMk/>
            <pc:sldMk cId="303292610" sldId="582"/>
            <ac:spMk id="26" creationId="{4860AB5B-A7C9-418E-83AA-E45700D72762}"/>
          </ac:spMkLst>
        </pc:spChg>
      </pc:sldChg>
      <pc:sldChg chg="modSp del mod">
        <pc:chgData name="Elias Aydi" userId="b7604727aa301a45" providerId="LiveId" clId="{37D88A8D-B06A-4F32-A363-5727B3A828CF}" dt="2023-01-22T23:00:05.694" v="8178" actId="2696"/>
        <pc:sldMkLst>
          <pc:docMk/>
          <pc:sldMk cId="1743794860" sldId="582"/>
        </pc:sldMkLst>
        <pc:spChg chg="mod">
          <ac:chgData name="Elias Aydi" userId="b7604727aa301a45" providerId="LiveId" clId="{37D88A8D-B06A-4F32-A363-5727B3A828CF}" dt="2023-01-19T16:52:46.215" v="2711" actId="20577"/>
          <ac:spMkLst>
            <pc:docMk/>
            <pc:sldMk cId="1743794860" sldId="582"/>
            <ac:spMk id="4" creationId="{B11FAD30-9260-4C0C-9FB8-C3F67DF2221A}"/>
          </ac:spMkLst>
        </pc:spChg>
        <pc:spChg chg="mod">
          <ac:chgData name="Elias Aydi" userId="b7604727aa301a45" providerId="LiveId" clId="{37D88A8D-B06A-4F32-A363-5727B3A828CF}" dt="2023-01-18T23:22:15.264" v="2424" actId="20577"/>
          <ac:spMkLst>
            <pc:docMk/>
            <pc:sldMk cId="1743794860" sldId="582"/>
            <ac:spMk id="20" creationId="{B7F097C9-7B9B-469A-8F58-07B88263BDE2}"/>
          </ac:spMkLst>
        </pc:spChg>
        <pc:picChg chg="mod">
          <ac:chgData name="Elias Aydi" userId="b7604727aa301a45" providerId="LiveId" clId="{37D88A8D-B06A-4F32-A363-5727B3A828CF}" dt="2023-01-12T23:47:53.288" v="1664" actId="1037"/>
          <ac:picMkLst>
            <pc:docMk/>
            <pc:sldMk cId="1743794860" sldId="582"/>
            <ac:picMk id="15" creationId="{CEC9A64C-E003-41A5-81BD-433A8BA8826E}"/>
          </ac:picMkLst>
        </pc:picChg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945443916" sldId="583"/>
        </pc:sldMkLst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3006438014" sldId="583"/>
        </pc:sldMkLst>
      </pc:sldChg>
      <pc:sldChg chg="modSp add mod">
        <pc:chgData name="Elias Aydi" userId="b7604727aa301a45" providerId="LiveId" clId="{37D88A8D-B06A-4F32-A363-5727B3A828CF}" dt="2023-01-24T19:54:22.740" v="9485" actId="1036"/>
        <pc:sldMkLst>
          <pc:docMk/>
          <pc:sldMk cId="2622005847" sldId="584"/>
        </pc:sldMkLst>
        <pc:picChg chg="mod">
          <ac:chgData name="Elias Aydi" userId="b7604727aa301a45" providerId="LiveId" clId="{37D88A8D-B06A-4F32-A363-5727B3A828CF}" dt="2023-01-24T19:54:22.740" v="9485" actId="1036"/>
          <ac:picMkLst>
            <pc:docMk/>
            <pc:sldMk cId="2622005847" sldId="584"/>
            <ac:picMk id="5" creationId="{D23C32B3-7C57-BECD-A9ED-E7982651801E}"/>
          </ac:picMkLst>
        </pc:picChg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2837689455" sldId="584"/>
        </pc:sldMkLst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1981705615" sldId="586"/>
        </pc:sldMkLst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2648562554" sldId="586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2233319284" sldId="587"/>
        </pc:sldMkLst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3908947465" sldId="587"/>
        </pc:sldMkLst>
      </pc:sldChg>
      <pc:sldChg chg="addSp delSp modSp del mod ord">
        <pc:chgData name="Elias Aydi" userId="b7604727aa301a45" providerId="LiveId" clId="{37D88A8D-B06A-4F32-A363-5727B3A828CF}" dt="2023-01-22T22:42:12.500" v="8135" actId="2696"/>
        <pc:sldMkLst>
          <pc:docMk/>
          <pc:sldMk cId="614272672" sldId="589"/>
        </pc:sldMkLst>
        <pc:spChg chg="add mod">
          <ac:chgData name="Elias Aydi" userId="b7604727aa301a45" providerId="LiveId" clId="{37D88A8D-B06A-4F32-A363-5727B3A828CF}" dt="2023-01-11T20:51:03.169" v="47" actId="1076"/>
          <ac:spMkLst>
            <pc:docMk/>
            <pc:sldMk cId="614272672" sldId="589"/>
            <ac:spMk id="5" creationId="{9C477F90-CD2B-AB2C-D3D5-A24A3FD3FF1B}"/>
          </ac:spMkLst>
        </pc:spChg>
        <pc:spChg chg="add del mod">
          <ac:chgData name="Elias Aydi" userId="b7604727aa301a45" providerId="LiveId" clId="{37D88A8D-B06A-4F32-A363-5727B3A828CF}" dt="2023-01-18T21:38:49.554" v="2404" actId="478"/>
          <ac:spMkLst>
            <pc:docMk/>
            <pc:sldMk cId="614272672" sldId="589"/>
            <ac:spMk id="6" creationId="{E4ED6D17-5984-073B-B072-AD776D66B4F7}"/>
          </ac:spMkLst>
        </pc:spChg>
        <pc:spChg chg="mod">
          <ac:chgData name="Elias Aydi" userId="b7604727aa301a45" providerId="LiveId" clId="{37D88A8D-B06A-4F32-A363-5727B3A828CF}" dt="2023-01-11T20:50:41.357" v="42" actId="1076"/>
          <ac:spMkLst>
            <pc:docMk/>
            <pc:sldMk cId="614272672" sldId="589"/>
            <ac:spMk id="21" creationId="{62817906-C3FB-4A3D-8606-1AA239719A96}"/>
          </ac:spMkLst>
        </pc:spChg>
        <pc:picChg chg="add mod">
          <ac:chgData name="Elias Aydi" userId="b7604727aa301a45" providerId="LiveId" clId="{37D88A8D-B06A-4F32-A363-5727B3A828CF}" dt="2023-01-11T20:50:47.722" v="43" actId="1076"/>
          <ac:picMkLst>
            <pc:docMk/>
            <pc:sldMk cId="614272672" sldId="589"/>
            <ac:picMk id="3" creationId="{C00928E0-FAB2-74DA-DC21-21E17DD4B715}"/>
          </ac:picMkLst>
        </pc:picChg>
        <pc:picChg chg="mod">
          <ac:chgData name="Elias Aydi" userId="b7604727aa301a45" providerId="LiveId" clId="{37D88A8D-B06A-4F32-A363-5727B3A828CF}" dt="2023-01-11T20:50:41.357" v="42" actId="1076"/>
          <ac:picMkLst>
            <pc:docMk/>
            <pc:sldMk cId="614272672" sldId="589"/>
            <ac:picMk id="20" creationId="{62939252-32A1-4832-ADC1-750B324FAA8F}"/>
          </ac:picMkLst>
        </pc:picChg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4026957484" sldId="589"/>
        </pc:sldMkLst>
      </pc:sldChg>
      <pc:sldChg chg="add">
        <pc:chgData name="Elias Aydi" userId="b7604727aa301a45" providerId="LiveId" clId="{37D88A8D-B06A-4F32-A363-5727B3A828CF}" dt="2023-01-20T00:49:02.358" v="5876"/>
        <pc:sldMkLst>
          <pc:docMk/>
          <pc:sldMk cId="384306075" sldId="590"/>
        </pc:sldMkLst>
      </pc:sldChg>
      <pc:sldChg chg="modSp del mod">
        <pc:chgData name="Elias Aydi" userId="b7604727aa301a45" providerId="LiveId" clId="{37D88A8D-B06A-4F32-A363-5727B3A828CF}" dt="2023-01-20T00:48:45.258" v="5875" actId="2696"/>
        <pc:sldMkLst>
          <pc:docMk/>
          <pc:sldMk cId="533678770" sldId="590"/>
        </pc:sldMkLst>
        <pc:spChg chg="mod">
          <ac:chgData name="Elias Aydi" userId="b7604727aa301a45" providerId="LiveId" clId="{37D88A8D-B06A-4F32-A363-5727B3A828CF}" dt="2023-01-19T16:53:05.694" v="2746" actId="20577"/>
          <ac:spMkLst>
            <pc:docMk/>
            <pc:sldMk cId="533678770" sldId="590"/>
            <ac:spMk id="4" creationId="{B11FAD30-9260-4C0C-9FB8-C3F67DF2221A}"/>
          </ac:spMkLst>
        </pc:spChg>
        <pc:picChg chg="mod">
          <ac:chgData name="Elias Aydi" userId="b7604727aa301a45" providerId="LiveId" clId="{37D88A8D-B06A-4F32-A363-5727B3A828CF}" dt="2023-01-12T23:47:12.466" v="1618" actId="1037"/>
          <ac:picMkLst>
            <pc:docMk/>
            <pc:sldMk cId="533678770" sldId="590"/>
            <ac:picMk id="15" creationId="{CEC9A64C-E003-41A5-81BD-433A8BA8826E}"/>
          </ac:picMkLst>
        </pc:picChg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373256585" sldId="591"/>
        </pc:sldMkLst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2595757329" sldId="591"/>
        </pc:sldMkLst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954908450" sldId="592"/>
        </pc:sldMkLst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1163429598" sldId="592"/>
        </pc:sldMkLst>
      </pc:sldChg>
      <pc:sldChg chg="addSp delSp modSp mod modAnim">
        <pc:chgData name="Elias Aydi" userId="b7604727aa301a45" providerId="LiveId" clId="{37D88A8D-B06A-4F32-A363-5727B3A828CF}" dt="2023-01-24T01:37:30.446" v="9408" actId="1076"/>
        <pc:sldMkLst>
          <pc:docMk/>
          <pc:sldMk cId="1595959572" sldId="593"/>
        </pc:sldMkLst>
        <pc:spChg chg="add del mod">
          <ac:chgData name="Elias Aydi" userId="b7604727aa301a45" providerId="LiveId" clId="{37D88A8D-B06A-4F32-A363-5727B3A828CF}" dt="2023-01-19T18:58:15.889" v="2909"/>
          <ac:spMkLst>
            <pc:docMk/>
            <pc:sldMk cId="1595959572" sldId="593"/>
            <ac:spMk id="9" creationId="{8A9FA2B5-B922-5E2D-FEBE-12AB87420677}"/>
          </ac:spMkLst>
        </pc:spChg>
        <pc:spChg chg="add mod">
          <ac:chgData name="Elias Aydi" userId="b7604727aa301a45" providerId="LiveId" clId="{37D88A8D-B06A-4F32-A363-5727B3A828CF}" dt="2023-01-19T18:58:19.804" v="2910"/>
          <ac:spMkLst>
            <pc:docMk/>
            <pc:sldMk cId="1595959572" sldId="593"/>
            <ac:spMk id="11" creationId="{3E117CAF-C5F5-3B51-7F2E-E08FFACE9BCC}"/>
          </ac:spMkLst>
        </pc:spChg>
        <pc:picChg chg="add del mod">
          <ac:chgData name="Elias Aydi" userId="b7604727aa301a45" providerId="LiveId" clId="{37D88A8D-B06A-4F32-A363-5727B3A828CF}" dt="2023-01-19T18:58:15.889" v="2909"/>
          <ac:picMkLst>
            <pc:docMk/>
            <pc:sldMk cId="1595959572" sldId="593"/>
            <ac:picMk id="3" creationId="{4AEE030C-519A-786A-5DD4-ACD01EAF339F}"/>
          </ac:picMkLst>
        </pc:picChg>
        <pc:picChg chg="add mod">
          <ac:chgData name="Elias Aydi" userId="b7604727aa301a45" providerId="LiveId" clId="{37D88A8D-B06A-4F32-A363-5727B3A828CF}" dt="2023-01-19T18:58:19.804" v="2910"/>
          <ac:picMkLst>
            <pc:docMk/>
            <pc:sldMk cId="1595959572" sldId="593"/>
            <ac:picMk id="10" creationId="{F9C17DD8-E72D-868D-BF84-4EE6C67CC277}"/>
          </ac:picMkLst>
        </pc:picChg>
        <pc:picChg chg="mod">
          <ac:chgData name="Elias Aydi" userId="b7604727aa301a45" providerId="LiveId" clId="{37D88A8D-B06A-4F32-A363-5727B3A828CF}" dt="2023-01-24T01:37:30.446" v="9408" actId="1076"/>
          <ac:picMkLst>
            <pc:docMk/>
            <pc:sldMk cId="1595959572" sldId="593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2T22:58:29.344" v="8173" actId="47"/>
        <pc:sldMkLst>
          <pc:docMk/>
          <pc:sldMk cId="4023458399" sldId="594"/>
        </pc:sldMkLst>
        <pc:spChg chg="mod">
          <ac:chgData name="Elias Aydi" userId="b7604727aa301a45" providerId="LiveId" clId="{37D88A8D-B06A-4F32-A363-5727B3A828CF}" dt="2023-01-19T16:51:26.712" v="2707" actId="20577"/>
          <ac:spMkLst>
            <pc:docMk/>
            <pc:sldMk cId="4023458399" sldId="594"/>
            <ac:spMk id="4" creationId="{B11FAD30-9260-4C0C-9FB8-C3F67DF2221A}"/>
          </ac:spMkLst>
        </pc:spChg>
        <pc:spChg chg="mod">
          <ac:chgData name="Elias Aydi" userId="b7604727aa301a45" providerId="LiveId" clId="{37D88A8D-B06A-4F32-A363-5727B3A828CF}" dt="2023-01-19T16:56:41.786" v="2819" actId="20577"/>
          <ac:spMkLst>
            <pc:docMk/>
            <pc:sldMk cId="4023458399" sldId="594"/>
            <ac:spMk id="20" creationId="{6FD4C97E-F664-4904-99C6-DDF6191DE54A}"/>
          </ac:spMkLst>
        </pc:spChg>
        <pc:picChg chg="mod">
          <ac:chgData name="Elias Aydi" userId="b7604727aa301a45" providerId="LiveId" clId="{37D88A8D-B06A-4F32-A363-5727B3A828CF}" dt="2023-01-12T23:50:09.414" v="1804" actId="1037"/>
          <ac:picMkLst>
            <pc:docMk/>
            <pc:sldMk cId="4023458399" sldId="594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7D88A8D-B06A-4F32-A363-5727B3A828CF}" dt="2023-01-23T15:25:26.968" v="8657" actId="20577"/>
        <pc:sldMkLst>
          <pc:docMk/>
          <pc:sldMk cId="1355271561" sldId="595"/>
        </pc:sldMkLst>
        <pc:spChg chg="mod">
          <ac:chgData name="Elias Aydi" userId="b7604727aa301a45" providerId="LiveId" clId="{37D88A8D-B06A-4F32-A363-5727B3A828CF}" dt="2023-01-23T15:25:26.968" v="8657" actId="20577"/>
          <ac:spMkLst>
            <pc:docMk/>
            <pc:sldMk cId="1355271561" sldId="595"/>
            <ac:spMk id="2" creationId="{EC1E6174-8EA2-4867-B26A-A5B087A2E746}"/>
          </ac:spMkLst>
        </pc:spChg>
      </pc:sldChg>
      <pc:sldChg chg="modSp del mod">
        <pc:chgData name="Elias Aydi" userId="b7604727aa301a45" providerId="LiveId" clId="{37D88A8D-B06A-4F32-A363-5727B3A828CF}" dt="2023-01-22T23:00:05.694" v="8178" actId="2696"/>
        <pc:sldMkLst>
          <pc:docMk/>
          <pc:sldMk cId="3274753097" sldId="595"/>
        </pc:sldMkLst>
        <pc:spChg chg="mod">
          <ac:chgData name="Elias Aydi" userId="b7604727aa301a45" providerId="LiveId" clId="{37D88A8D-B06A-4F32-A363-5727B3A828CF}" dt="2023-01-19T16:52:52.787" v="2717" actId="20577"/>
          <ac:spMkLst>
            <pc:docMk/>
            <pc:sldMk cId="3274753097" sldId="595"/>
            <ac:spMk id="4" creationId="{B11FAD30-9260-4C0C-9FB8-C3F67DF2221A}"/>
          </ac:spMkLst>
        </pc:spChg>
        <pc:picChg chg="mod">
          <ac:chgData name="Elias Aydi" userId="b7604727aa301a45" providerId="LiveId" clId="{37D88A8D-B06A-4F32-A363-5727B3A828CF}" dt="2023-01-12T23:47:40.062" v="1643" actId="1037"/>
          <ac:picMkLst>
            <pc:docMk/>
            <pc:sldMk cId="3274753097" sldId="595"/>
            <ac:picMk id="15" creationId="{CEC9A64C-E003-41A5-81BD-433A8BA8826E}"/>
          </ac:picMkLst>
        </pc:picChg>
      </pc:sldChg>
      <pc:sldChg chg="addSp delSp modSp del mod">
        <pc:chgData name="Elias Aydi" userId="b7604727aa301a45" providerId="LiveId" clId="{37D88A8D-B06A-4F32-A363-5727B3A828CF}" dt="2023-01-22T23:00:05.694" v="8178" actId="2696"/>
        <pc:sldMkLst>
          <pc:docMk/>
          <pc:sldMk cId="1116677069" sldId="596"/>
        </pc:sldMkLst>
        <pc:spChg chg="add mod">
          <ac:chgData name="Elias Aydi" userId="b7604727aa301a45" providerId="LiveId" clId="{37D88A8D-B06A-4F32-A363-5727B3A828CF}" dt="2023-01-12T23:23:54.289" v="1299" actId="1076"/>
          <ac:spMkLst>
            <pc:docMk/>
            <pc:sldMk cId="1116677069" sldId="596"/>
            <ac:spMk id="10" creationId="{87D2EBCC-6DAC-C44B-0B5D-EB8BE802B86C}"/>
          </ac:spMkLst>
        </pc:spChg>
        <pc:spChg chg="add del mod">
          <ac:chgData name="Elias Aydi" userId="b7604727aa301a45" providerId="LiveId" clId="{37D88A8D-B06A-4F32-A363-5727B3A828CF}" dt="2023-01-12T23:24:17.276" v="1379"/>
          <ac:spMkLst>
            <pc:docMk/>
            <pc:sldMk cId="1116677069" sldId="596"/>
            <ac:spMk id="11" creationId="{5485A805-2ED5-8D1A-D10B-3BBC8FDEF9D4}"/>
          </ac:spMkLst>
        </pc:spChg>
        <pc:spChg chg="mod">
          <ac:chgData name="Elias Aydi" userId="b7604727aa301a45" providerId="LiveId" clId="{37D88A8D-B06A-4F32-A363-5727B3A828CF}" dt="2023-01-12T23:24:10.506" v="1377" actId="1035"/>
          <ac:spMkLst>
            <pc:docMk/>
            <pc:sldMk cId="1116677069" sldId="596"/>
            <ac:spMk id="20" creationId="{43A1CF4C-6EC3-40D0-8A42-3E3E29FA27B0}"/>
          </ac:spMkLst>
        </pc:spChg>
        <pc:picChg chg="mod">
          <ac:chgData name="Elias Aydi" userId="b7604727aa301a45" providerId="LiveId" clId="{37D88A8D-B06A-4F32-A363-5727B3A828CF}" dt="2023-01-12T23:47:29.954" v="1636" actId="1038"/>
          <ac:picMkLst>
            <pc:docMk/>
            <pc:sldMk cId="1116677069" sldId="596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7D88A8D-B06A-4F32-A363-5727B3A828CF}" dt="2023-01-23T15:25:30.612" v="8659" actId="20577"/>
        <pc:sldMkLst>
          <pc:docMk/>
          <pc:sldMk cId="3495408456" sldId="596"/>
        </pc:sldMkLst>
        <pc:spChg chg="mod">
          <ac:chgData name="Elias Aydi" userId="b7604727aa301a45" providerId="LiveId" clId="{37D88A8D-B06A-4F32-A363-5727B3A828CF}" dt="2023-01-23T15:25:30.612" v="8659" actId="20577"/>
          <ac:spMkLst>
            <pc:docMk/>
            <pc:sldMk cId="3495408456" sldId="596"/>
            <ac:spMk id="2" creationId="{EC1E6174-8EA2-4867-B26A-A5B087A2E746}"/>
          </ac:spMkLst>
        </pc:spChg>
      </pc:sldChg>
      <pc:sldChg chg="modSp add mod">
        <pc:chgData name="Elias Aydi" userId="b7604727aa301a45" providerId="LiveId" clId="{37D88A8D-B06A-4F32-A363-5727B3A828CF}" dt="2023-01-23T15:25:34.365" v="8661" actId="20577"/>
        <pc:sldMkLst>
          <pc:docMk/>
          <pc:sldMk cId="128063481" sldId="597"/>
        </pc:sldMkLst>
        <pc:spChg chg="mod">
          <ac:chgData name="Elias Aydi" userId="b7604727aa301a45" providerId="LiveId" clId="{37D88A8D-B06A-4F32-A363-5727B3A828CF}" dt="2023-01-23T15:25:34.365" v="8661" actId="20577"/>
          <ac:spMkLst>
            <pc:docMk/>
            <pc:sldMk cId="128063481" sldId="597"/>
            <ac:spMk id="2" creationId="{EC1E6174-8EA2-4867-B26A-A5B087A2E746}"/>
          </ac:spMkLst>
        </pc:spChg>
      </pc:sldChg>
      <pc:sldChg chg="addSp delSp modSp del mod">
        <pc:chgData name="Elias Aydi" userId="b7604727aa301a45" providerId="LiveId" clId="{37D88A8D-B06A-4F32-A363-5727B3A828CF}" dt="2023-01-22T23:00:05.694" v="8178" actId="2696"/>
        <pc:sldMkLst>
          <pc:docMk/>
          <pc:sldMk cId="4053564495" sldId="597"/>
        </pc:sldMkLst>
        <pc:spChg chg="add mod">
          <ac:chgData name="Elias Aydi" userId="b7604727aa301a45" providerId="LiveId" clId="{37D88A8D-B06A-4F32-A363-5727B3A828CF}" dt="2023-01-12T23:24:21.876" v="1381"/>
          <ac:spMkLst>
            <pc:docMk/>
            <pc:sldMk cId="4053564495" sldId="597"/>
            <ac:spMk id="10" creationId="{091D7133-F559-8423-B7F5-EFE1C725A4E5}"/>
          </ac:spMkLst>
        </pc:spChg>
        <pc:spChg chg="add mod">
          <ac:chgData name="Elias Aydi" userId="b7604727aa301a45" providerId="LiveId" clId="{37D88A8D-B06A-4F32-A363-5727B3A828CF}" dt="2023-01-12T23:24:21.876" v="1381"/>
          <ac:spMkLst>
            <pc:docMk/>
            <pc:sldMk cId="4053564495" sldId="597"/>
            <ac:spMk id="11" creationId="{191348C9-670F-4BA3-5ABE-3E630ACF70D9}"/>
          </ac:spMkLst>
        </pc:spChg>
        <pc:spChg chg="del">
          <ac:chgData name="Elias Aydi" userId="b7604727aa301a45" providerId="LiveId" clId="{37D88A8D-B06A-4F32-A363-5727B3A828CF}" dt="2023-01-12T23:24:21.577" v="1380" actId="478"/>
          <ac:spMkLst>
            <pc:docMk/>
            <pc:sldMk cId="4053564495" sldId="597"/>
            <ac:spMk id="20" creationId="{43A1CF4C-6EC3-40D0-8A42-3E3E29FA27B0}"/>
          </ac:spMkLst>
        </pc:spChg>
        <pc:picChg chg="mod">
          <ac:chgData name="Elias Aydi" userId="b7604727aa301a45" providerId="LiveId" clId="{37D88A8D-B06A-4F32-A363-5727B3A828CF}" dt="2023-01-12T23:47:19.493" v="1625" actId="1038"/>
          <ac:picMkLst>
            <pc:docMk/>
            <pc:sldMk cId="4053564495" sldId="597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0T00:48:45.258" v="5875" actId="2696"/>
        <pc:sldMkLst>
          <pc:docMk/>
          <pc:sldMk cId="115831164" sldId="598"/>
        </pc:sldMkLst>
        <pc:spChg chg="mod">
          <ac:chgData name="Elias Aydi" userId="b7604727aa301a45" providerId="LiveId" clId="{37D88A8D-B06A-4F32-A363-5727B3A828CF}" dt="2023-01-19T16:53:15.636" v="2769" actId="20577"/>
          <ac:spMkLst>
            <pc:docMk/>
            <pc:sldMk cId="115831164" sldId="598"/>
            <ac:spMk id="4" creationId="{B11FAD30-9260-4C0C-9FB8-C3F67DF2221A}"/>
          </ac:spMkLst>
        </pc:spChg>
        <pc:picChg chg="mod">
          <ac:chgData name="Elias Aydi" userId="b7604727aa301a45" providerId="LiveId" clId="{37D88A8D-B06A-4F32-A363-5727B3A828CF}" dt="2023-01-12T23:47:07.181" v="1611" actId="1037"/>
          <ac:picMkLst>
            <pc:docMk/>
            <pc:sldMk cId="115831164" sldId="598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0T00:49:02.358" v="5876"/>
        <pc:sldMkLst>
          <pc:docMk/>
          <pc:sldMk cId="2009481239" sldId="598"/>
        </pc:sldMkLst>
      </pc:sldChg>
      <pc:sldChg chg="add">
        <pc:chgData name="Elias Aydi" userId="b7604727aa301a45" providerId="LiveId" clId="{37D88A8D-B06A-4F32-A363-5727B3A828CF}" dt="2023-01-20T00:49:02.358" v="5876"/>
        <pc:sldMkLst>
          <pc:docMk/>
          <pc:sldMk cId="1617455853" sldId="599"/>
        </pc:sldMkLst>
      </pc:sldChg>
      <pc:sldChg chg="modSp del mod">
        <pc:chgData name="Elias Aydi" userId="b7604727aa301a45" providerId="LiveId" clId="{37D88A8D-B06A-4F32-A363-5727B3A828CF}" dt="2023-01-20T00:48:45.258" v="5875" actId="2696"/>
        <pc:sldMkLst>
          <pc:docMk/>
          <pc:sldMk cId="1794591893" sldId="599"/>
        </pc:sldMkLst>
        <pc:spChg chg="mod">
          <ac:chgData name="Elias Aydi" userId="b7604727aa301a45" providerId="LiveId" clId="{37D88A8D-B06A-4F32-A363-5727B3A828CF}" dt="2023-01-19T16:53:22.803" v="2770"/>
          <ac:spMkLst>
            <pc:docMk/>
            <pc:sldMk cId="1794591893" sldId="599"/>
            <ac:spMk id="4" creationId="{B11FAD30-9260-4C0C-9FB8-C3F67DF2221A}"/>
          </ac:spMkLst>
        </pc:spChg>
        <pc:picChg chg="mod">
          <ac:chgData name="Elias Aydi" userId="b7604727aa301a45" providerId="LiveId" clId="{37D88A8D-B06A-4F32-A363-5727B3A828CF}" dt="2023-01-12T23:47:01.552" v="1607" actId="1037"/>
          <ac:picMkLst>
            <pc:docMk/>
            <pc:sldMk cId="1794591893" sldId="599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7D88A8D-B06A-4F32-A363-5727B3A828CF}" dt="2023-01-23T15:25:37.847" v="8663" actId="20577"/>
        <pc:sldMkLst>
          <pc:docMk/>
          <pc:sldMk cId="44790138" sldId="600"/>
        </pc:sldMkLst>
        <pc:spChg chg="mod">
          <ac:chgData name="Elias Aydi" userId="b7604727aa301a45" providerId="LiveId" clId="{37D88A8D-B06A-4F32-A363-5727B3A828CF}" dt="2023-01-23T15:25:37.847" v="8663" actId="20577"/>
          <ac:spMkLst>
            <pc:docMk/>
            <pc:sldMk cId="44790138" sldId="600"/>
            <ac:spMk id="2" creationId="{EC1E6174-8EA2-4867-B26A-A5B087A2E746}"/>
          </ac:spMkLst>
        </pc:spChg>
      </pc:sldChg>
      <pc:sldChg chg="addSp modSp del mod">
        <pc:chgData name="Elias Aydi" userId="b7604727aa301a45" providerId="LiveId" clId="{37D88A8D-B06A-4F32-A363-5727B3A828CF}" dt="2023-01-22T23:00:05.694" v="8178" actId="2696"/>
        <pc:sldMkLst>
          <pc:docMk/>
          <pc:sldMk cId="1349568730" sldId="600"/>
        </pc:sldMkLst>
        <pc:spChg chg="add mod">
          <ac:chgData name="Elias Aydi" userId="b7604727aa301a45" providerId="LiveId" clId="{37D88A8D-B06A-4F32-A363-5727B3A828CF}" dt="2023-01-11T22:11:36.542" v="470" actId="1076"/>
          <ac:spMkLst>
            <pc:docMk/>
            <pc:sldMk cId="1349568730" sldId="600"/>
            <ac:spMk id="9" creationId="{FA679B27-7BF9-57DD-FB80-16CA41728913}"/>
          </ac:spMkLst>
        </pc:spChg>
        <pc:picChg chg="mod">
          <ac:chgData name="Elias Aydi" userId="b7604727aa301a45" providerId="LiveId" clId="{37D88A8D-B06A-4F32-A363-5727B3A828CF}" dt="2023-01-12T23:46:57.932" v="1602" actId="1037"/>
          <ac:picMkLst>
            <pc:docMk/>
            <pc:sldMk cId="1349568730" sldId="600"/>
            <ac:picMk id="15" creationId="{CEC9A64C-E003-41A5-81BD-433A8BA8826E}"/>
          </ac:picMkLst>
        </pc:picChg>
      </pc:sldChg>
      <pc:sldChg chg="addSp delSp modSp del mod modAnim">
        <pc:chgData name="Elias Aydi" userId="b7604727aa301a45" providerId="LiveId" clId="{37D88A8D-B06A-4F32-A363-5727B3A828CF}" dt="2023-01-22T22:57:21.661" v="8138" actId="2696"/>
        <pc:sldMkLst>
          <pc:docMk/>
          <pc:sldMk cId="3020985869" sldId="601"/>
        </pc:sldMkLst>
        <pc:spChg chg="add del mod">
          <ac:chgData name="Elias Aydi" userId="b7604727aa301a45" providerId="LiveId" clId="{37D88A8D-B06A-4F32-A363-5727B3A828CF}" dt="2023-01-22T16:38:44.547" v="7724" actId="478"/>
          <ac:spMkLst>
            <pc:docMk/>
            <pc:sldMk cId="3020985869" sldId="601"/>
            <ac:spMk id="3" creationId="{66667733-9988-1571-95A2-7DDB435EC7E9}"/>
          </ac:spMkLst>
        </pc:spChg>
        <pc:spChg chg="add del">
          <ac:chgData name="Elias Aydi" userId="b7604727aa301a45" providerId="LiveId" clId="{37D88A8D-B06A-4F32-A363-5727B3A828CF}" dt="2023-01-22T16:39:25.149" v="7727" actId="22"/>
          <ac:spMkLst>
            <pc:docMk/>
            <pc:sldMk cId="3020985869" sldId="601"/>
            <ac:spMk id="10" creationId="{3A2BB8B2-D6F9-DCC6-701E-B80A84248FEB}"/>
          </ac:spMkLst>
        </pc:spChg>
        <pc:spChg chg="add mod">
          <ac:chgData name="Elias Aydi" userId="b7604727aa301a45" providerId="LiveId" clId="{37D88A8D-B06A-4F32-A363-5727B3A828CF}" dt="2023-01-22T16:40:44.125" v="7770" actId="115"/>
          <ac:spMkLst>
            <pc:docMk/>
            <pc:sldMk cId="3020985869" sldId="601"/>
            <ac:spMk id="12" creationId="{9FBC3F33-20B7-7983-58F9-314F20686E83}"/>
          </ac:spMkLst>
        </pc:spChg>
        <pc:spChg chg="add mod">
          <ac:chgData name="Elias Aydi" userId="b7604727aa301a45" providerId="LiveId" clId="{37D88A8D-B06A-4F32-A363-5727B3A828CF}" dt="2023-01-22T16:42:30.750" v="7784" actId="14100"/>
          <ac:spMkLst>
            <pc:docMk/>
            <pc:sldMk cId="3020985869" sldId="601"/>
            <ac:spMk id="20" creationId="{02012EA1-DE75-6926-B3E2-5011FAFF710F}"/>
          </ac:spMkLst>
        </pc:spChg>
        <pc:spChg chg="add mod">
          <ac:chgData name="Elias Aydi" userId="b7604727aa301a45" providerId="LiveId" clId="{37D88A8D-B06A-4F32-A363-5727B3A828CF}" dt="2023-01-22T16:42:26.519" v="7783" actId="1076"/>
          <ac:spMkLst>
            <pc:docMk/>
            <pc:sldMk cId="3020985869" sldId="601"/>
            <ac:spMk id="23" creationId="{00EA7A4B-3C9A-D99A-FE62-FBBC450D405E}"/>
          </ac:spMkLst>
        </pc:spChg>
        <pc:spChg chg="add mod">
          <ac:chgData name="Elias Aydi" userId="b7604727aa301a45" providerId="LiveId" clId="{37D88A8D-B06A-4F32-A363-5727B3A828CF}" dt="2023-01-22T16:42:45.904" v="7806" actId="14100"/>
          <ac:spMkLst>
            <pc:docMk/>
            <pc:sldMk cId="3020985869" sldId="601"/>
            <ac:spMk id="24" creationId="{4AFDACAB-02E0-93D4-F538-FF7E8A25F488}"/>
          </ac:spMkLst>
        </pc:spChg>
        <pc:spChg chg="del">
          <ac:chgData name="Elias Aydi" userId="b7604727aa301a45" providerId="LiveId" clId="{37D88A8D-B06A-4F32-A363-5727B3A828CF}" dt="2023-01-22T16:41:25.331" v="7771" actId="478"/>
          <ac:spMkLst>
            <pc:docMk/>
            <pc:sldMk cId="3020985869" sldId="601"/>
            <ac:spMk id="46" creationId="{26592ED9-F5BD-40E6-AB0F-A2D2DCA75158}"/>
          </ac:spMkLst>
        </pc:spChg>
        <pc:picChg chg="add mod modCrop">
          <ac:chgData name="Elias Aydi" userId="b7604727aa301a45" providerId="LiveId" clId="{37D88A8D-B06A-4F32-A363-5727B3A828CF}" dt="2023-01-22T16:39:38.511" v="7732" actId="732"/>
          <ac:picMkLst>
            <pc:docMk/>
            <pc:sldMk cId="3020985869" sldId="601"/>
            <ac:picMk id="6" creationId="{C8A256BA-72CE-FC0E-6905-EC0BEA3EEDC7}"/>
          </ac:picMkLst>
        </pc:picChg>
        <pc:picChg chg="del">
          <ac:chgData name="Elias Aydi" userId="b7604727aa301a45" providerId="LiveId" clId="{37D88A8D-B06A-4F32-A363-5727B3A828CF}" dt="2023-01-22T16:38:40.352" v="7723" actId="478"/>
          <ac:picMkLst>
            <pc:docMk/>
            <pc:sldMk cId="3020985869" sldId="601"/>
            <ac:picMk id="11" creationId="{A3AFE628-8AA4-E9A3-7097-F4ACFB7FFCED}"/>
          </ac:picMkLst>
        </pc:picChg>
        <pc:picChg chg="mod">
          <ac:chgData name="Elias Aydi" userId="b7604727aa301a45" providerId="LiveId" clId="{37D88A8D-B06A-4F32-A363-5727B3A828CF}" dt="2023-01-12T23:46:43.361" v="1587" actId="1038"/>
          <ac:picMkLst>
            <pc:docMk/>
            <pc:sldMk cId="3020985869" sldId="601"/>
            <ac:picMk id="15" creationId="{CEC9A64C-E003-41A5-81BD-433A8BA8826E}"/>
          </ac:picMkLst>
        </pc:picChg>
        <pc:picChg chg="add mod">
          <ac:chgData name="Elias Aydi" userId="b7604727aa301a45" providerId="LiveId" clId="{37D88A8D-B06A-4F32-A363-5727B3A828CF}" dt="2023-01-22T16:42:20.718" v="7781" actId="1076"/>
          <ac:picMkLst>
            <pc:docMk/>
            <pc:sldMk cId="3020985869" sldId="601"/>
            <ac:picMk id="22" creationId="{2FD6F86C-BEFF-C179-7ECD-B0C02CB9E0A8}"/>
          </ac:picMkLst>
        </pc:picChg>
      </pc:sldChg>
      <pc:sldChg chg="addSp delSp modSp add mod">
        <pc:chgData name="Elias Aydi" userId="b7604727aa301a45" providerId="LiveId" clId="{37D88A8D-B06A-4F32-A363-5727B3A828CF}" dt="2023-01-23T21:52:43.933" v="8850" actId="1076"/>
        <pc:sldMkLst>
          <pc:docMk/>
          <pc:sldMk cId="3043505052" sldId="601"/>
        </pc:sldMkLst>
        <pc:spChg chg="mod">
          <ac:chgData name="Elias Aydi" userId="b7604727aa301a45" providerId="LiveId" clId="{37D88A8D-B06A-4F32-A363-5727B3A828CF}" dt="2023-01-23T15:23:44.554" v="8615" actId="20577"/>
          <ac:spMkLst>
            <pc:docMk/>
            <pc:sldMk cId="3043505052" sldId="601"/>
            <ac:spMk id="2" creationId="{EC1E6174-8EA2-4867-B26A-A5B087A2E746}"/>
          </ac:spMkLst>
        </pc:spChg>
        <pc:spChg chg="add mod">
          <ac:chgData name="Elias Aydi" userId="b7604727aa301a45" providerId="LiveId" clId="{37D88A8D-B06A-4F32-A363-5727B3A828CF}" dt="2023-01-23T21:37:26.157" v="8740" actId="1076"/>
          <ac:spMkLst>
            <pc:docMk/>
            <pc:sldMk cId="3043505052" sldId="601"/>
            <ac:spMk id="6" creationId="{DABA1F0D-31F3-C366-EC30-23749980E4CA}"/>
          </ac:spMkLst>
        </pc:spChg>
        <pc:spChg chg="add mod">
          <ac:chgData name="Elias Aydi" userId="b7604727aa301a45" providerId="LiveId" clId="{37D88A8D-B06A-4F32-A363-5727B3A828CF}" dt="2023-01-23T21:52:43.933" v="8850" actId="1076"/>
          <ac:spMkLst>
            <pc:docMk/>
            <pc:sldMk cId="3043505052" sldId="601"/>
            <ac:spMk id="9" creationId="{00E37DAD-12E0-1A4A-5DB9-B9B89CE8651D}"/>
          </ac:spMkLst>
        </pc:spChg>
        <pc:spChg chg="del">
          <ac:chgData name="Elias Aydi" userId="b7604727aa301a45" providerId="LiveId" clId="{37D88A8D-B06A-4F32-A363-5727B3A828CF}" dt="2023-01-23T00:21:14.819" v="8389" actId="478"/>
          <ac:spMkLst>
            <pc:docMk/>
            <pc:sldMk cId="3043505052" sldId="601"/>
            <ac:spMk id="12" creationId="{9FBC3F33-20B7-7983-58F9-314F20686E83}"/>
          </ac:spMkLst>
        </pc:spChg>
        <pc:spChg chg="del">
          <ac:chgData name="Elias Aydi" userId="b7604727aa301a45" providerId="LiveId" clId="{37D88A8D-B06A-4F32-A363-5727B3A828CF}" dt="2023-01-23T00:21:12.412" v="8388" actId="478"/>
          <ac:spMkLst>
            <pc:docMk/>
            <pc:sldMk cId="3043505052" sldId="601"/>
            <ac:spMk id="20" creationId="{02012EA1-DE75-6926-B3E2-5011FAFF710F}"/>
          </ac:spMkLst>
        </pc:spChg>
        <pc:spChg chg="mod">
          <ac:chgData name="Elias Aydi" userId="b7604727aa301a45" providerId="LiveId" clId="{37D88A8D-B06A-4F32-A363-5727B3A828CF}" dt="2023-01-23T21:44:21.923" v="8819" actId="6549"/>
          <ac:spMkLst>
            <pc:docMk/>
            <pc:sldMk cId="3043505052" sldId="601"/>
            <ac:spMk id="23" creationId="{00EA7A4B-3C9A-D99A-FE62-FBBC450D405E}"/>
          </ac:spMkLst>
        </pc:spChg>
        <pc:spChg chg="mod">
          <ac:chgData name="Elias Aydi" userId="b7604727aa301a45" providerId="LiveId" clId="{37D88A8D-B06A-4F32-A363-5727B3A828CF}" dt="2023-01-23T21:35:19.942" v="8724" actId="1076"/>
          <ac:spMkLst>
            <pc:docMk/>
            <pc:sldMk cId="3043505052" sldId="601"/>
            <ac:spMk id="24" creationId="{4AFDACAB-02E0-93D4-F538-FF7E8A25F488}"/>
          </ac:spMkLst>
        </pc:spChg>
        <pc:picChg chg="add mod">
          <ac:chgData name="Elias Aydi" userId="b7604727aa301a45" providerId="LiveId" clId="{37D88A8D-B06A-4F32-A363-5727B3A828CF}" dt="2023-01-23T21:37:09.311" v="8731" actId="1076"/>
          <ac:picMkLst>
            <pc:docMk/>
            <pc:sldMk cId="3043505052" sldId="601"/>
            <ac:picMk id="5" creationId="{7D50AB73-7B16-10CE-D3B2-B11A3063551A}"/>
          </ac:picMkLst>
        </pc:picChg>
        <pc:picChg chg="del">
          <ac:chgData name="Elias Aydi" userId="b7604727aa301a45" providerId="LiveId" clId="{37D88A8D-B06A-4F32-A363-5727B3A828CF}" dt="2023-01-23T00:21:10.604" v="8387" actId="478"/>
          <ac:picMkLst>
            <pc:docMk/>
            <pc:sldMk cId="3043505052" sldId="601"/>
            <ac:picMk id="6" creationId="{C8A256BA-72CE-FC0E-6905-EC0BEA3EEDC7}"/>
          </ac:picMkLst>
        </pc:picChg>
        <pc:picChg chg="mod">
          <ac:chgData name="Elias Aydi" userId="b7604727aa301a45" providerId="LiveId" clId="{37D88A8D-B06A-4F32-A363-5727B3A828CF}" dt="2023-01-23T21:35:17.054" v="8723" actId="14100"/>
          <ac:picMkLst>
            <pc:docMk/>
            <pc:sldMk cId="3043505052" sldId="601"/>
            <ac:picMk id="22" creationId="{2FD6F86C-BEFF-C179-7ECD-B0C02CB9E0A8}"/>
          </ac:picMkLst>
        </pc:picChg>
      </pc:sldChg>
      <pc:sldChg chg="modSp del mod ord">
        <pc:chgData name="Elias Aydi" userId="b7604727aa301a45" providerId="LiveId" clId="{37D88A8D-B06A-4F32-A363-5727B3A828CF}" dt="2023-01-22T22:57:21.661" v="8138" actId="2696"/>
        <pc:sldMkLst>
          <pc:docMk/>
          <pc:sldMk cId="2761798224" sldId="602"/>
        </pc:sldMkLst>
        <pc:picChg chg="mod">
          <ac:chgData name="Elias Aydi" userId="b7604727aa301a45" providerId="LiveId" clId="{37D88A8D-B06A-4F32-A363-5727B3A828CF}" dt="2023-01-12T23:46:20.859" v="1566" actId="1037"/>
          <ac:picMkLst>
            <pc:docMk/>
            <pc:sldMk cId="2761798224" sldId="602"/>
            <ac:picMk id="15" creationId="{CEC9A64C-E003-41A5-81BD-433A8BA8826E}"/>
          </ac:picMkLst>
        </pc:picChg>
      </pc:sldChg>
      <pc:sldChg chg="addSp modSp add mod modAnim">
        <pc:chgData name="Elias Aydi" userId="b7604727aa301a45" providerId="LiveId" clId="{37D88A8D-B06A-4F32-A363-5727B3A828CF}" dt="2023-01-24T01:43:07.279" v="9463" actId="1076"/>
        <pc:sldMkLst>
          <pc:docMk/>
          <pc:sldMk cId="3391528950" sldId="602"/>
        </pc:sldMkLst>
        <pc:spChg chg="mod">
          <ac:chgData name="Elias Aydi" userId="b7604727aa301a45" providerId="LiveId" clId="{37D88A8D-B06A-4F32-A363-5727B3A828CF}" dt="2023-01-23T15:24:09.633" v="8628" actId="20577"/>
          <ac:spMkLst>
            <pc:docMk/>
            <pc:sldMk cId="3391528950" sldId="602"/>
            <ac:spMk id="2" creationId="{EC1E6174-8EA2-4867-B26A-A5B087A2E746}"/>
          </ac:spMkLst>
        </pc:spChg>
        <pc:spChg chg="add mod">
          <ac:chgData name="Elias Aydi" userId="b7604727aa301a45" providerId="LiveId" clId="{37D88A8D-B06A-4F32-A363-5727B3A828CF}" dt="2023-01-24T01:42:59.288" v="9462" actId="1076"/>
          <ac:spMkLst>
            <pc:docMk/>
            <pc:sldMk cId="3391528950" sldId="602"/>
            <ac:spMk id="3" creationId="{98D29439-B004-FED7-0431-280E5F3B2890}"/>
          </ac:spMkLst>
        </pc:spChg>
        <pc:spChg chg="add mod">
          <ac:chgData name="Elias Aydi" userId="b7604727aa301a45" providerId="LiveId" clId="{37D88A8D-B06A-4F32-A363-5727B3A828CF}" dt="2023-01-24T01:43:07.279" v="9463" actId="1076"/>
          <ac:spMkLst>
            <pc:docMk/>
            <pc:sldMk cId="3391528950" sldId="602"/>
            <ac:spMk id="6" creationId="{BE3C5E04-EF34-40F7-E966-F1E5546A9BF3}"/>
          </ac:spMkLst>
        </pc:spChg>
        <pc:spChg chg="mod">
          <ac:chgData name="Elias Aydi" userId="b7604727aa301a45" providerId="LiveId" clId="{37D88A8D-B06A-4F32-A363-5727B3A828CF}" dt="2023-01-23T15:24:07.751" v="8626" actId="14100"/>
          <ac:spMkLst>
            <pc:docMk/>
            <pc:sldMk cId="3391528950" sldId="602"/>
            <ac:spMk id="29" creationId="{10FA1A64-6B92-495C-A8F6-DF802739F245}"/>
          </ac:spMkLst>
        </pc:spChg>
        <pc:picChg chg="add mod">
          <ac:chgData name="Elias Aydi" userId="b7604727aa301a45" providerId="LiveId" clId="{37D88A8D-B06A-4F32-A363-5727B3A828CF}" dt="2023-01-23T23:16:35.297" v="8964" actId="14100"/>
          <ac:picMkLst>
            <pc:docMk/>
            <pc:sldMk cId="3391528950" sldId="602"/>
            <ac:picMk id="5" creationId="{CC863AA2-96C5-47F4-BF8B-9399EC517673}"/>
          </ac:picMkLst>
        </pc:picChg>
      </pc:sldChg>
      <pc:sldChg chg="modSp add mod">
        <pc:chgData name="Elias Aydi" userId="b7604727aa301a45" providerId="LiveId" clId="{37D88A8D-B06A-4F32-A363-5727B3A828CF}" dt="2023-01-24T01:44:24.342" v="9482" actId="1076"/>
        <pc:sldMkLst>
          <pc:docMk/>
          <pc:sldMk cId="3948384702" sldId="605"/>
        </pc:sldMkLst>
        <pc:spChg chg="mod">
          <ac:chgData name="Elias Aydi" userId="b7604727aa301a45" providerId="LiveId" clId="{37D88A8D-B06A-4F32-A363-5727B3A828CF}" dt="2023-01-23T15:24:03.368" v="8625" actId="20577"/>
          <ac:spMkLst>
            <pc:docMk/>
            <pc:sldMk cId="3948384702" sldId="605"/>
            <ac:spMk id="2" creationId="{EC1E6174-8EA2-4867-B26A-A5B087A2E746}"/>
          </ac:spMkLst>
        </pc:spChg>
        <pc:spChg chg="mod ord">
          <ac:chgData name="Elias Aydi" userId="b7604727aa301a45" providerId="LiveId" clId="{37D88A8D-B06A-4F32-A363-5727B3A828CF}" dt="2023-01-24T01:44:24.342" v="9482" actId="1076"/>
          <ac:spMkLst>
            <pc:docMk/>
            <pc:sldMk cId="3948384702" sldId="605"/>
            <ac:spMk id="20" creationId="{63118530-C7D5-4CF8-B6A8-6264C55FA715}"/>
          </ac:spMkLst>
        </pc:spChg>
        <pc:picChg chg="mod">
          <ac:chgData name="Elias Aydi" userId="b7604727aa301a45" providerId="LiveId" clId="{37D88A8D-B06A-4F32-A363-5727B3A828CF}" dt="2023-01-24T01:44:12.703" v="9479" actId="1076"/>
          <ac:picMkLst>
            <pc:docMk/>
            <pc:sldMk cId="3948384702" sldId="605"/>
            <ac:picMk id="6" creationId="{7B4EA94A-5DE8-F468-56A6-651B1A39C2A3}"/>
          </ac:picMkLst>
        </pc:picChg>
      </pc:sldChg>
      <pc:sldChg chg="addSp modSp del mod">
        <pc:chgData name="Elias Aydi" userId="b7604727aa301a45" providerId="LiveId" clId="{37D88A8D-B06A-4F32-A363-5727B3A828CF}" dt="2023-01-22T22:57:21.661" v="8138" actId="2696"/>
        <pc:sldMkLst>
          <pc:docMk/>
          <pc:sldMk cId="4055364750" sldId="605"/>
        </pc:sldMkLst>
        <pc:spChg chg="add mod">
          <ac:chgData name="Elias Aydi" userId="b7604727aa301a45" providerId="LiveId" clId="{37D88A8D-B06A-4F32-A363-5727B3A828CF}" dt="2023-01-17T21:49:40.191" v="2351" actId="1076"/>
          <ac:spMkLst>
            <pc:docMk/>
            <pc:sldMk cId="4055364750" sldId="605"/>
            <ac:spMk id="9" creationId="{F5FA64B2-BB2B-6BAF-4546-953167ACD90B}"/>
          </ac:spMkLst>
        </pc:spChg>
        <pc:spChg chg="mod">
          <ac:chgData name="Elias Aydi" userId="b7604727aa301a45" providerId="LiveId" clId="{37D88A8D-B06A-4F32-A363-5727B3A828CF}" dt="2023-01-17T21:49:42.011" v="2352" actId="6549"/>
          <ac:spMkLst>
            <pc:docMk/>
            <pc:sldMk cId="4055364750" sldId="605"/>
            <ac:spMk id="20" creationId="{63118530-C7D5-4CF8-B6A8-6264C55FA715}"/>
          </ac:spMkLst>
        </pc:spChg>
        <pc:picChg chg="add mod modCrop">
          <ac:chgData name="Elias Aydi" userId="b7604727aa301a45" providerId="LiveId" clId="{37D88A8D-B06A-4F32-A363-5727B3A828CF}" dt="2023-01-17T21:48:19.867" v="2308" actId="732"/>
          <ac:picMkLst>
            <pc:docMk/>
            <pc:sldMk cId="4055364750" sldId="605"/>
            <ac:picMk id="5" creationId="{0E9A68A4-6DDE-9DB9-11B5-D05960BF67C3}"/>
          </ac:picMkLst>
        </pc:picChg>
        <pc:picChg chg="mod">
          <ac:chgData name="Elias Aydi" userId="b7604727aa301a45" providerId="LiveId" clId="{37D88A8D-B06A-4F32-A363-5727B3A828CF}" dt="2023-01-12T23:46:16.752" v="1560" actId="1038"/>
          <ac:picMkLst>
            <pc:docMk/>
            <pc:sldMk cId="4055364750" sldId="605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3384207176" sldId="606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3878229103" sldId="606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973945204" sldId="607"/>
        </pc:sldMkLst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3808644523" sldId="607"/>
        </pc:sldMkLst>
      </pc:sldChg>
      <pc:sldChg chg="modSp del mod">
        <pc:chgData name="Elias Aydi" userId="b7604727aa301a45" providerId="LiveId" clId="{37D88A8D-B06A-4F32-A363-5727B3A828CF}" dt="2023-01-22T22:42:12.500" v="8135" actId="2696"/>
        <pc:sldMkLst>
          <pc:docMk/>
          <pc:sldMk cId="2151204213" sldId="608"/>
        </pc:sldMkLst>
        <pc:spChg chg="mod">
          <ac:chgData name="Elias Aydi" userId="b7604727aa301a45" providerId="LiveId" clId="{37D88A8D-B06A-4F32-A363-5727B3A828CF}" dt="2023-01-19T16:57:08.729" v="2831" actId="20577"/>
          <ac:spMkLst>
            <pc:docMk/>
            <pc:sldMk cId="2151204213" sldId="608"/>
            <ac:spMk id="37" creationId="{0E143748-FE23-4D6C-AEE2-A7D0283DB0BA}"/>
          </ac:spMkLst>
        </pc:spChg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4223325491" sldId="608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637818656" sldId="609"/>
        </pc:sldMkLst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3704929460" sldId="609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2022862824" sldId="610"/>
        </pc:sldMkLst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2507681724" sldId="610"/>
        </pc:sldMkLst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29042528" sldId="611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36629922" sldId="611"/>
        </pc:sldMkLst>
      </pc:sldChg>
      <pc:sldChg chg="del">
        <pc:chgData name="Elias Aydi" userId="b7604727aa301a45" providerId="LiveId" clId="{37D88A8D-B06A-4F32-A363-5727B3A828CF}" dt="2023-01-22T22:42:12.500" v="8135" actId="2696"/>
        <pc:sldMkLst>
          <pc:docMk/>
          <pc:sldMk cId="1108735010" sldId="612"/>
        </pc:sldMkLst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3232628733" sldId="612"/>
        </pc:sldMkLst>
      </pc:sldChg>
      <pc:sldChg chg="addSp delSp modSp mod ord">
        <pc:chgData name="Elias Aydi" userId="b7604727aa301a45" providerId="LiveId" clId="{37D88A8D-B06A-4F32-A363-5727B3A828CF}" dt="2023-01-22T23:03:38.334" v="8271"/>
        <pc:sldMkLst>
          <pc:docMk/>
          <pc:sldMk cId="2360683799" sldId="613"/>
        </pc:sldMkLst>
        <pc:spChg chg="add del mod">
          <ac:chgData name="Elias Aydi" userId="b7604727aa301a45" providerId="LiveId" clId="{37D88A8D-B06A-4F32-A363-5727B3A828CF}" dt="2023-01-17T21:50:44.911" v="2357"/>
          <ac:spMkLst>
            <pc:docMk/>
            <pc:sldMk cId="2360683799" sldId="613"/>
            <ac:spMk id="2" creationId="{3BCBB97F-DCA6-4073-3148-0D85C13687B2}"/>
          </ac:spMkLst>
        </pc:spChg>
        <pc:spChg chg="mod">
          <ac:chgData name="Elias Aydi" userId="b7604727aa301a45" providerId="LiveId" clId="{37D88A8D-B06A-4F32-A363-5727B3A828CF}" dt="2023-01-22T16:47:38.014" v="8018" actId="20577"/>
          <ac:spMkLst>
            <pc:docMk/>
            <pc:sldMk cId="2360683799" sldId="613"/>
            <ac:spMk id="11" creationId="{14EEF289-9499-4AD9-AF44-CFB19F5766EF}"/>
          </ac:spMkLst>
        </pc:spChg>
        <pc:picChg chg="add mod">
          <ac:chgData name="Elias Aydi" userId="b7604727aa301a45" providerId="LiveId" clId="{37D88A8D-B06A-4F32-A363-5727B3A828CF}" dt="2023-01-17T21:51:17.363" v="2370" actId="1035"/>
          <ac:picMkLst>
            <pc:docMk/>
            <pc:sldMk cId="2360683799" sldId="613"/>
            <ac:picMk id="5" creationId="{8F7441F3-6E36-305C-60D0-11F30D7E6015}"/>
          </ac:picMkLst>
        </pc:picChg>
        <pc:picChg chg="add mod">
          <ac:chgData name="Elias Aydi" userId="b7604727aa301a45" providerId="LiveId" clId="{37D88A8D-B06A-4F32-A363-5727B3A828CF}" dt="2023-01-17T21:51:17.363" v="2370" actId="1035"/>
          <ac:picMkLst>
            <pc:docMk/>
            <pc:sldMk cId="2360683799" sldId="613"/>
            <ac:picMk id="6" creationId="{FCD3EC9C-4215-C5C1-41CF-F712045E2D5F}"/>
          </ac:picMkLst>
        </pc:picChg>
        <pc:picChg chg="add mod">
          <ac:chgData name="Elias Aydi" userId="b7604727aa301a45" providerId="LiveId" clId="{37D88A8D-B06A-4F32-A363-5727B3A828CF}" dt="2023-01-17T21:51:17.363" v="2370" actId="1035"/>
          <ac:picMkLst>
            <pc:docMk/>
            <pc:sldMk cId="2360683799" sldId="613"/>
            <ac:picMk id="8" creationId="{008D0788-5718-C6A2-5100-961DF9E88A46}"/>
          </ac:picMkLst>
        </pc:picChg>
        <pc:picChg chg="mod">
          <ac:chgData name="Elias Aydi" userId="b7604727aa301a45" providerId="LiveId" clId="{37D88A8D-B06A-4F32-A363-5727B3A828CF}" dt="2023-01-17T21:19:35.124" v="2297" actId="1076"/>
          <ac:picMkLst>
            <pc:docMk/>
            <pc:sldMk cId="2360683799" sldId="613"/>
            <ac:picMk id="15" creationId="{CEC9A64C-E003-41A5-81BD-433A8BA8826E}"/>
          </ac:picMkLst>
        </pc:picChg>
      </pc:sldChg>
      <pc:sldChg chg="addSp delSp modSp mod">
        <pc:chgData name="Elias Aydi" userId="b7604727aa301a45" providerId="LiveId" clId="{37D88A8D-B06A-4F32-A363-5727B3A828CF}" dt="2023-01-23T15:20:02.970" v="8529" actId="20577"/>
        <pc:sldMkLst>
          <pc:docMk/>
          <pc:sldMk cId="3543528549" sldId="614"/>
        </pc:sldMkLst>
        <pc:spChg chg="mod">
          <ac:chgData name="Elias Aydi" userId="b7604727aa301a45" providerId="LiveId" clId="{37D88A8D-B06A-4F32-A363-5727B3A828CF}" dt="2023-01-23T15:20:02.970" v="8529" actId="20577"/>
          <ac:spMkLst>
            <pc:docMk/>
            <pc:sldMk cId="3543528549" sldId="614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19T16:50:00.640" v="2693" actId="14100"/>
          <ac:spMkLst>
            <pc:docMk/>
            <pc:sldMk cId="3543528549" sldId="614"/>
            <ac:spMk id="5" creationId="{0874E312-739E-BF95-ADE3-ED7E03AA163A}"/>
          </ac:spMkLst>
        </pc:spChg>
        <pc:spChg chg="add mod">
          <ac:chgData name="Elias Aydi" userId="b7604727aa301a45" providerId="LiveId" clId="{37D88A8D-B06A-4F32-A363-5727B3A828CF}" dt="2023-01-21T16:54:42.465" v="6139"/>
          <ac:spMkLst>
            <pc:docMk/>
            <pc:sldMk cId="3543528549" sldId="614"/>
            <ac:spMk id="8" creationId="{0446F05D-627A-B5F3-6877-A2236859EFA8}"/>
          </ac:spMkLst>
        </pc:spChg>
        <pc:spChg chg="del">
          <ac:chgData name="Elias Aydi" userId="b7604727aa301a45" providerId="LiveId" clId="{37D88A8D-B06A-4F32-A363-5727B3A828CF}" dt="2023-01-21T16:54:42.150" v="6138" actId="478"/>
          <ac:spMkLst>
            <pc:docMk/>
            <pc:sldMk cId="3543528549" sldId="614"/>
            <ac:spMk id="11" creationId="{6F7D5D8E-49BE-442B-AF81-13201895FAD0}"/>
          </ac:spMkLst>
        </pc:spChg>
      </pc:sldChg>
      <pc:sldChg chg="addSp delSp modSp mod">
        <pc:chgData name="Elias Aydi" userId="b7604727aa301a45" providerId="LiveId" clId="{37D88A8D-B06A-4F32-A363-5727B3A828CF}" dt="2023-01-24T01:36:42.426" v="9404" actId="947"/>
        <pc:sldMkLst>
          <pc:docMk/>
          <pc:sldMk cId="541339861" sldId="616"/>
        </pc:sldMkLst>
        <pc:spChg chg="mod">
          <ac:chgData name="Elias Aydi" userId="b7604727aa301a45" providerId="LiveId" clId="{37D88A8D-B06A-4F32-A363-5727B3A828CF}" dt="2023-01-23T15:20:10.812" v="8534" actId="20577"/>
          <ac:spMkLst>
            <pc:docMk/>
            <pc:sldMk cId="541339861" sldId="616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21T00:26:10.139" v="6000" actId="20577"/>
          <ac:spMkLst>
            <pc:docMk/>
            <pc:sldMk cId="541339861" sldId="616"/>
            <ac:spMk id="5" creationId="{0874E312-739E-BF95-ADE3-ED7E03AA163A}"/>
          </ac:spMkLst>
        </pc:spChg>
        <pc:spChg chg="add mod">
          <ac:chgData name="Elias Aydi" userId="b7604727aa301a45" providerId="LiveId" clId="{37D88A8D-B06A-4F32-A363-5727B3A828CF}" dt="2023-01-24T01:36:42.426" v="9404" actId="947"/>
          <ac:spMkLst>
            <pc:docMk/>
            <pc:sldMk cId="541339861" sldId="616"/>
            <ac:spMk id="8" creationId="{8F6A4B58-0A01-80CC-27B2-0A4A3C8650E8}"/>
          </ac:spMkLst>
        </pc:spChg>
        <pc:spChg chg="add del mod">
          <ac:chgData name="Elias Aydi" userId="b7604727aa301a45" providerId="LiveId" clId="{37D88A8D-B06A-4F32-A363-5727B3A828CF}" dt="2023-01-21T16:54:27.792" v="6134" actId="478"/>
          <ac:spMkLst>
            <pc:docMk/>
            <pc:sldMk cId="541339861" sldId="616"/>
            <ac:spMk id="9" creationId="{97078441-6E55-CAFF-A69B-7D589506717F}"/>
          </ac:spMkLst>
        </pc:spChg>
        <pc:spChg chg="del">
          <ac:chgData name="Elias Aydi" userId="b7604727aa301a45" providerId="LiveId" clId="{37D88A8D-B06A-4F32-A363-5727B3A828CF}" dt="2023-01-21T16:54:16.598" v="6129" actId="478"/>
          <ac:spMkLst>
            <pc:docMk/>
            <pc:sldMk cId="541339861" sldId="616"/>
            <ac:spMk id="11" creationId="{6F7D5D8E-49BE-442B-AF81-13201895FAD0}"/>
          </ac:spMkLst>
        </pc:spChg>
        <pc:spChg chg="add mod">
          <ac:chgData name="Elias Aydi" userId="b7604727aa301a45" providerId="LiveId" clId="{37D88A8D-B06A-4F32-A363-5727B3A828CF}" dt="2023-01-21T16:54:28.106" v="6135"/>
          <ac:spMkLst>
            <pc:docMk/>
            <pc:sldMk cId="541339861" sldId="616"/>
            <ac:spMk id="12" creationId="{035B4B5C-BED7-C5E7-2704-8EA1177FF4BF}"/>
          </ac:spMkLst>
        </pc:spChg>
      </pc:sldChg>
      <pc:sldChg chg="addSp modSp mod">
        <pc:chgData name="Elias Aydi" userId="b7604727aa301a45" providerId="LiveId" clId="{37D88A8D-B06A-4F32-A363-5727B3A828CF}" dt="2023-01-23T15:22:47.012" v="8598" actId="20577"/>
        <pc:sldMkLst>
          <pc:docMk/>
          <pc:sldMk cId="589036694" sldId="617"/>
        </pc:sldMkLst>
        <pc:spChg chg="mod">
          <ac:chgData name="Elias Aydi" userId="b7604727aa301a45" providerId="LiveId" clId="{37D88A8D-B06A-4F32-A363-5727B3A828CF}" dt="2023-01-23T15:22:47.012" v="8598" actId="20577"/>
          <ac:spMkLst>
            <pc:docMk/>
            <pc:sldMk cId="589036694" sldId="617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9T18:57:54.651" v="2904" actId="20577"/>
          <ac:spMkLst>
            <pc:docMk/>
            <pc:sldMk cId="589036694" sldId="617"/>
            <ac:spMk id="4" creationId="{B11FAD30-9260-4C0C-9FB8-C3F67DF2221A}"/>
          </ac:spMkLst>
        </pc:spChg>
        <pc:spChg chg="add mod">
          <ac:chgData name="Elias Aydi" userId="b7604727aa301a45" providerId="LiveId" clId="{37D88A8D-B06A-4F32-A363-5727B3A828CF}" dt="2023-01-19T16:50:53.606" v="2705" actId="20577"/>
          <ac:spMkLst>
            <pc:docMk/>
            <pc:sldMk cId="589036694" sldId="617"/>
            <ac:spMk id="5" creationId="{A277B998-99EA-E9F8-2201-5116297671E7}"/>
          </ac:spMkLst>
        </pc:spChg>
      </pc:sldChg>
      <pc:sldChg chg="modSp mod">
        <pc:chgData name="Elias Aydi" userId="b7604727aa301a45" providerId="LiveId" clId="{37D88A8D-B06A-4F32-A363-5727B3A828CF}" dt="2023-01-23T15:26:03.481" v="8672" actId="20577"/>
        <pc:sldMkLst>
          <pc:docMk/>
          <pc:sldMk cId="3868434188" sldId="618"/>
        </pc:sldMkLst>
        <pc:spChg chg="mod">
          <ac:chgData name="Elias Aydi" userId="b7604727aa301a45" providerId="LiveId" clId="{37D88A8D-B06A-4F32-A363-5727B3A828CF}" dt="2023-01-23T15:26:03.481" v="8672" actId="20577"/>
          <ac:spMkLst>
            <pc:docMk/>
            <pc:sldMk cId="3868434188" sldId="618"/>
            <ac:spMk id="2" creationId="{A12622EF-8433-485F-9177-E1C025B3B430}"/>
          </ac:spMkLst>
        </pc:spChg>
        <pc:picChg chg="mod">
          <ac:chgData name="Elias Aydi" userId="b7604727aa301a45" providerId="LiveId" clId="{37D88A8D-B06A-4F32-A363-5727B3A828CF}" dt="2023-01-12T23:49:29.640" v="1763" actId="1037"/>
          <ac:picMkLst>
            <pc:docMk/>
            <pc:sldMk cId="3868434188" sldId="618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1T00:30:00.793" v="6037"/>
        <pc:sldMkLst>
          <pc:docMk/>
          <pc:sldMk cId="2744429575" sldId="619"/>
        </pc:sldMkLst>
      </pc:sldChg>
      <pc:sldChg chg="modSp del mod">
        <pc:chgData name="Elias Aydi" userId="b7604727aa301a45" providerId="LiveId" clId="{37D88A8D-B06A-4F32-A363-5727B3A828CF}" dt="2023-01-21T00:29:49.615" v="6036" actId="2696"/>
        <pc:sldMkLst>
          <pc:docMk/>
          <pc:sldMk cId="3923639176" sldId="619"/>
        </pc:sldMkLst>
        <pc:picChg chg="mod">
          <ac:chgData name="Elias Aydi" userId="b7604727aa301a45" providerId="LiveId" clId="{37D88A8D-B06A-4F32-A363-5727B3A828CF}" dt="2023-01-12T23:49:19.103" v="1749" actId="1037"/>
          <ac:picMkLst>
            <pc:docMk/>
            <pc:sldMk cId="3923639176" sldId="619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1T00:30:00.793" v="6037"/>
        <pc:sldMkLst>
          <pc:docMk/>
          <pc:sldMk cId="999119" sldId="620"/>
        </pc:sldMkLst>
      </pc:sldChg>
      <pc:sldChg chg="modSp del mod">
        <pc:chgData name="Elias Aydi" userId="b7604727aa301a45" providerId="LiveId" clId="{37D88A8D-B06A-4F32-A363-5727B3A828CF}" dt="2023-01-21T00:29:49.615" v="6036" actId="2696"/>
        <pc:sldMkLst>
          <pc:docMk/>
          <pc:sldMk cId="1566142078" sldId="620"/>
        </pc:sldMkLst>
        <pc:picChg chg="mod">
          <ac:chgData name="Elias Aydi" userId="b7604727aa301a45" providerId="LiveId" clId="{37D88A8D-B06A-4F32-A363-5727B3A828CF}" dt="2023-01-12T23:49:13.272" v="1741" actId="1038"/>
          <ac:picMkLst>
            <pc:docMk/>
            <pc:sldMk cId="1566142078" sldId="620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1T00:30:00.793" v="6037"/>
        <pc:sldMkLst>
          <pc:docMk/>
          <pc:sldMk cId="2917713128" sldId="621"/>
        </pc:sldMkLst>
      </pc:sldChg>
      <pc:sldChg chg="modSp del mod">
        <pc:chgData name="Elias Aydi" userId="b7604727aa301a45" providerId="LiveId" clId="{37D88A8D-B06A-4F32-A363-5727B3A828CF}" dt="2023-01-21T00:29:49.615" v="6036" actId="2696"/>
        <pc:sldMkLst>
          <pc:docMk/>
          <pc:sldMk cId="4161477858" sldId="621"/>
        </pc:sldMkLst>
        <pc:picChg chg="mod">
          <ac:chgData name="Elias Aydi" userId="b7604727aa301a45" providerId="LiveId" clId="{37D88A8D-B06A-4F32-A363-5727B3A828CF}" dt="2023-01-12T23:49:04.731" v="1733" actId="1037"/>
          <ac:picMkLst>
            <pc:docMk/>
            <pc:sldMk cId="4161477858" sldId="621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1T00:30:00.793" v="6037"/>
        <pc:sldMkLst>
          <pc:docMk/>
          <pc:sldMk cId="612588130" sldId="622"/>
        </pc:sldMkLst>
      </pc:sldChg>
      <pc:sldChg chg="modSp del mod">
        <pc:chgData name="Elias Aydi" userId="b7604727aa301a45" providerId="LiveId" clId="{37D88A8D-B06A-4F32-A363-5727B3A828CF}" dt="2023-01-21T00:29:49.615" v="6036" actId="2696"/>
        <pc:sldMkLst>
          <pc:docMk/>
          <pc:sldMk cId="721505985" sldId="622"/>
        </pc:sldMkLst>
        <pc:picChg chg="mod">
          <ac:chgData name="Elias Aydi" userId="b7604727aa301a45" providerId="LiveId" clId="{37D88A8D-B06A-4F32-A363-5727B3A828CF}" dt="2023-01-12T23:48:59.119" v="1727" actId="1037"/>
          <ac:picMkLst>
            <pc:docMk/>
            <pc:sldMk cId="721505985" sldId="622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1T00:30:00.793" v="6037"/>
        <pc:sldMkLst>
          <pc:docMk/>
          <pc:sldMk cId="1142292489" sldId="623"/>
        </pc:sldMkLst>
      </pc:sldChg>
      <pc:sldChg chg="modSp del mod">
        <pc:chgData name="Elias Aydi" userId="b7604727aa301a45" providerId="LiveId" clId="{37D88A8D-B06A-4F32-A363-5727B3A828CF}" dt="2023-01-21T00:29:49.615" v="6036" actId="2696"/>
        <pc:sldMkLst>
          <pc:docMk/>
          <pc:sldMk cId="3616542374" sldId="623"/>
        </pc:sldMkLst>
        <pc:picChg chg="mod">
          <ac:chgData name="Elias Aydi" userId="b7604727aa301a45" providerId="LiveId" clId="{37D88A8D-B06A-4F32-A363-5727B3A828CF}" dt="2023-01-12T23:48:53.649" v="1719" actId="1038"/>
          <ac:picMkLst>
            <pc:docMk/>
            <pc:sldMk cId="3616542374" sldId="623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1862392700" sldId="624"/>
        </pc:sldMkLst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3519444943" sldId="624"/>
        </pc:sldMkLst>
      </pc:sldChg>
      <pc:sldChg chg="modSp mod modAnim">
        <pc:chgData name="Elias Aydi" userId="b7604727aa301a45" providerId="LiveId" clId="{37D88A8D-B06A-4F32-A363-5727B3A828CF}" dt="2023-01-23T15:25:57.902" v="8669" actId="20577"/>
        <pc:sldMkLst>
          <pc:docMk/>
          <pc:sldMk cId="2318904617" sldId="625"/>
        </pc:sldMkLst>
        <pc:spChg chg="mod">
          <ac:chgData name="Elias Aydi" userId="b7604727aa301a45" providerId="LiveId" clId="{37D88A8D-B06A-4F32-A363-5727B3A828CF}" dt="2023-01-23T15:25:57.902" v="8669" actId="20577"/>
          <ac:spMkLst>
            <pc:docMk/>
            <pc:sldMk cId="2318904617" sldId="625"/>
            <ac:spMk id="2" creationId="{A12622EF-8433-485F-9177-E1C025B3B430}"/>
          </ac:spMkLst>
        </pc:spChg>
        <pc:picChg chg="mod">
          <ac:chgData name="Elias Aydi" userId="b7604727aa301a45" providerId="LiveId" clId="{37D88A8D-B06A-4F32-A363-5727B3A828CF}" dt="2023-01-12T23:49:36.283" v="1769" actId="1037"/>
          <ac:picMkLst>
            <pc:docMk/>
            <pc:sldMk cId="2318904617" sldId="625"/>
            <ac:picMk id="15" creationId="{CEC9A64C-E003-41A5-81BD-433A8BA8826E}"/>
          </ac:picMkLst>
        </pc:picChg>
      </pc:sldChg>
      <pc:sldChg chg="modSp mod">
        <pc:chgData name="Elias Aydi" userId="b7604727aa301a45" providerId="LiveId" clId="{37D88A8D-B06A-4F32-A363-5727B3A828CF}" dt="2023-01-23T15:26:08.028" v="8674" actId="20577"/>
        <pc:sldMkLst>
          <pc:docMk/>
          <pc:sldMk cId="35613783" sldId="626"/>
        </pc:sldMkLst>
        <pc:spChg chg="mod">
          <ac:chgData name="Elias Aydi" userId="b7604727aa301a45" providerId="LiveId" clId="{37D88A8D-B06A-4F32-A363-5727B3A828CF}" dt="2023-01-23T15:26:08.028" v="8674" actId="20577"/>
          <ac:spMkLst>
            <pc:docMk/>
            <pc:sldMk cId="35613783" sldId="626"/>
            <ac:spMk id="2" creationId="{A12622EF-8433-485F-9177-E1C025B3B430}"/>
          </ac:spMkLst>
        </pc:spChg>
        <pc:spChg chg="mod">
          <ac:chgData name="Elias Aydi" userId="b7604727aa301a45" providerId="LiveId" clId="{37D88A8D-B06A-4F32-A363-5727B3A828CF}" dt="2023-01-11T22:47:58.283" v="1170" actId="14100"/>
          <ac:spMkLst>
            <pc:docMk/>
            <pc:sldMk cId="35613783" sldId="626"/>
            <ac:spMk id="12" creationId="{64D393A5-2D46-437D-AD85-B0EBE370AD7A}"/>
          </ac:spMkLst>
        </pc:spChg>
        <pc:picChg chg="mod">
          <ac:chgData name="Elias Aydi" userId="b7604727aa301a45" providerId="LiveId" clId="{37D88A8D-B06A-4F32-A363-5727B3A828CF}" dt="2023-01-12T23:49:25.278" v="1757" actId="1038"/>
          <ac:picMkLst>
            <pc:docMk/>
            <pc:sldMk cId="35613783" sldId="626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1T00:29:49.615" v="6036" actId="2696"/>
        <pc:sldMkLst>
          <pc:docMk/>
          <pc:sldMk cId="2718482020" sldId="627"/>
        </pc:sldMkLst>
        <pc:picChg chg="mod">
          <ac:chgData name="Elias Aydi" userId="b7604727aa301a45" providerId="LiveId" clId="{37D88A8D-B06A-4F32-A363-5727B3A828CF}" dt="2023-01-12T23:48:45.783" v="1711" actId="1037"/>
          <ac:picMkLst>
            <pc:docMk/>
            <pc:sldMk cId="2718482020" sldId="627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1T00:30:00.793" v="6037"/>
        <pc:sldMkLst>
          <pc:docMk/>
          <pc:sldMk cId="3601211818" sldId="627"/>
        </pc:sldMkLst>
      </pc:sldChg>
      <pc:sldChg chg="modSp mod">
        <pc:chgData name="Elias Aydi" userId="b7604727aa301a45" providerId="LiveId" clId="{37D88A8D-B06A-4F32-A363-5727B3A828CF}" dt="2023-01-23T15:26:12.057" v="8677" actId="20577"/>
        <pc:sldMkLst>
          <pc:docMk/>
          <pc:sldMk cId="1524558478" sldId="628"/>
        </pc:sldMkLst>
        <pc:spChg chg="mod">
          <ac:chgData name="Elias Aydi" userId="b7604727aa301a45" providerId="LiveId" clId="{37D88A8D-B06A-4F32-A363-5727B3A828CF}" dt="2023-01-23T15:26:12.057" v="8677" actId="20577"/>
          <ac:spMkLst>
            <pc:docMk/>
            <pc:sldMk cId="1524558478" sldId="628"/>
            <ac:spMk id="2" creationId="{A12622EF-8433-485F-9177-E1C025B3B430}"/>
          </ac:spMkLst>
        </pc:spChg>
        <pc:picChg chg="mod">
          <ac:chgData name="Elias Aydi" userId="b7604727aa301a45" providerId="LiveId" clId="{37D88A8D-B06A-4F32-A363-5727B3A828CF}" dt="2023-01-12T23:48:36.915" v="1705" actId="1037"/>
          <ac:picMkLst>
            <pc:docMk/>
            <pc:sldMk cId="1524558478" sldId="628"/>
            <ac:picMk id="15" creationId="{CEC9A64C-E003-41A5-81BD-433A8BA8826E}"/>
          </ac:picMkLst>
        </pc:picChg>
      </pc:sldChg>
      <pc:sldChg chg="modSp mod">
        <pc:chgData name="Elias Aydi" userId="b7604727aa301a45" providerId="LiveId" clId="{37D88A8D-B06A-4F32-A363-5727B3A828CF}" dt="2023-01-23T15:26:16.265" v="8679" actId="20577"/>
        <pc:sldMkLst>
          <pc:docMk/>
          <pc:sldMk cId="2227708026" sldId="629"/>
        </pc:sldMkLst>
        <pc:spChg chg="mod">
          <ac:chgData name="Elias Aydi" userId="b7604727aa301a45" providerId="LiveId" clId="{37D88A8D-B06A-4F32-A363-5727B3A828CF}" dt="2023-01-23T15:26:16.265" v="8679" actId="20577"/>
          <ac:spMkLst>
            <pc:docMk/>
            <pc:sldMk cId="2227708026" sldId="629"/>
            <ac:spMk id="2" creationId="{A12622EF-8433-485F-9177-E1C025B3B430}"/>
          </ac:spMkLst>
        </pc:spChg>
        <pc:picChg chg="mod">
          <ac:chgData name="Elias Aydi" userId="b7604727aa301a45" providerId="LiveId" clId="{37D88A8D-B06A-4F32-A363-5727B3A828CF}" dt="2023-01-12T23:48:33.728" v="1699" actId="1037"/>
          <ac:picMkLst>
            <pc:docMk/>
            <pc:sldMk cId="2227708026" sldId="629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2T23:18:14.626" v="8314" actId="2696"/>
        <pc:sldMkLst>
          <pc:docMk/>
          <pc:sldMk cId="3293534538" sldId="630"/>
        </pc:sldMkLst>
        <pc:picChg chg="mod">
          <ac:chgData name="Elias Aydi" userId="b7604727aa301a45" providerId="LiveId" clId="{37D88A8D-B06A-4F32-A363-5727B3A828CF}" dt="2023-01-12T23:48:18.373" v="1687" actId="1037"/>
          <ac:picMkLst>
            <pc:docMk/>
            <pc:sldMk cId="3293534538" sldId="630"/>
            <ac:picMk id="15" creationId="{CEC9A64C-E003-41A5-81BD-433A8BA8826E}"/>
          </ac:picMkLst>
        </pc:picChg>
      </pc:sldChg>
      <pc:sldChg chg="add">
        <pc:chgData name="Elias Aydi" userId="b7604727aa301a45" providerId="LiveId" clId="{37D88A8D-B06A-4F32-A363-5727B3A828CF}" dt="2023-01-22T23:18:21.336" v="8315"/>
        <pc:sldMkLst>
          <pc:docMk/>
          <pc:sldMk cId="3529260015" sldId="630"/>
        </pc:sldMkLst>
      </pc:sldChg>
      <pc:sldChg chg="addSp delSp modSp mod">
        <pc:chgData name="Elias Aydi" userId="b7604727aa301a45" providerId="LiveId" clId="{37D88A8D-B06A-4F32-A363-5727B3A828CF}" dt="2023-01-23T15:26:19.825" v="8681" actId="20577"/>
        <pc:sldMkLst>
          <pc:docMk/>
          <pc:sldMk cId="1698350269" sldId="631"/>
        </pc:sldMkLst>
        <pc:spChg chg="mod">
          <ac:chgData name="Elias Aydi" userId="b7604727aa301a45" providerId="LiveId" clId="{37D88A8D-B06A-4F32-A363-5727B3A828CF}" dt="2023-01-23T15:26:19.825" v="8681" actId="20577"/>
          <ac:spMkLst>
            <pc:docMk/>
            <pc:sldMk cId="1698350269" sldId="631"/>
            <ac:spMk id="2" creationId="{A12622EF-8433-485F-9177-E1C025B3B430}"/>
          </ac:spMkLst>
        </pc:spChg>
        <pc:spChg chg="add del mod">
          <ac:chgData name="Elias Aydi" userId="b7604727aa301a45" providerId="LiveId" clId="{37D88A8D-B06A-4F32-A363-5727B3A828CF}" dt="2023-01-22T23:18:50.157" v="8324" actId="47"/>
          <ac:spMkLst>
            <pc:docMk/>
            <pc:sldMk cId="1698350269" sldId="631"/>
            <ac:spMk id="3" creationId="{BD072E16-810A-52AE-41D0-3DB574CDEC2C}"/>
          </ac:spMkLst>
        </pc:spChg>
        <pc:spChg chg="add del mod">
          <ac:chgData name="Elias Aydi" userId="b7604727aa301a45" providerId="LiveId" clId="{37D88A8D-B06A-4F32-A363-5727B3A828CF}" dt="2023-01-22T23:18:49.065" v="8323" actId="47"/>
          <ac:spMkLst>
            <pc:docMk/>
            <pc:sldMk cId="1698350269" sldId="631"/>
            <ac:spMk id="5" creationId="{98B83CC4-4B0F-CE3E-9D4D-9E42E4A6B6BC}"/>
          </ac:spMkLst>
        </pc:spChg>
        <pc:spChg chg="add mod">
          <ac:chgData name="Elias Aydi" userId="b7604727aa301a45" providerId="LiveId" clId="{37D88A8D-B06A-4F32-A363-5727B3A828CF}" dt="2023-01-22T23:19:33.646" v="8369" actId="20577"/>
          <ac:spMkLst>
            <pc:docMk/>
            <pc:sldMk cId="1698350269" sldId="631"/>
            <ac:spMk id="6" creationId="{16B51BED-F5E4-CAB9-BC30-41542B5CBA09}"/>
          </ac:spMkLst>
        </pc:spChg>
        <pc:spChg chg="del">
          <ac:chgData name="Elias Aydi" userId="b7604727aa301a45" providerId="LiveId" clId="{37D88A8D-B06A-4F32-A363-5727B3A828CF}" dt="2023-01-22T23:19:39.472" v="8370" actId="478"/>
          <ac:spMkLst>
            <pc:docMk/>
            <pc:sldMk cId="1698350269" sldId="631"/>
            <ac:spMk id="46" creationId="{26592ED9-F5BD-40E6-AB0F-A2D2DCA75158}"/>
          </ac:spMkLst>
        </pc:spChg>
        <pc:picChg chg="add del">
          <ac:chgData name="Elias Aydi" userId="b7604727aa301a45" providerId="LiveId" clId="{37D88A8D-B06A-4F32-A363-5727B3A828CF}" dt="2023-01-22T23:18:51.718" v="8325" actId="478"/>
          <ac:picMkLst>
            <pc:docMk/>
            <pc:sldMk cId="1698350269" sldId="631"/>
            <ac:picMk id="9" creationId="{EEC70E8D-6B8B-0D53-9E18-7B5B03F9F83F}"/>
          </ac:picMkLst>
        </pc:picChg>
        <pc:picChg chg="mod">
          <ac:chgData name="Elias Aydi" userId="b7604727aa301a45" providerId="LiveId" clId="{37D88A8D-B06A-4F32-A363-5727B3A828CF}" dt="2023-01-12T23:48:23.661" v="1693" actId="1037"/>
          <ac:picMkLst>
            <pc:docMk/>
            <pc:sldMk cId="1698350269" sldId="631"/>
            <ac:picMk id="15" creationId="{CEC9A64C-E003-41A5-81BD-433A8BA8826E}"/>
          </ac:picMkLst>
        </pc:picChg>
      </pc:sldChg>
      <pc:sldChg chg="addSp delSp modSp mod">
        <pc:chgData name="Elias Aydi" userId="b7604727aa301a45" providerId="LiveId" clId="{37D88A8D-B06A-4F32-A363-5727B3A828CF}" dt="2023-01-23T15:26:32.831" v="8686" actId="20577"/>
        <pc:sldMkLst>
          <pc:docMk/>
          <pc:sldMk cId="2223544458" sldId="632"/>
        </pc:sldMkLst>
        <pc:spChg chg="mod">
          <ac:chgData name="Elias Aydi" userId="b7604727aa301a45" providerId="LiveId" clId="{37D88A8D-B06A-4F32-A363-5727B3A828CF}" dt="2023-01-23T15:26:32.831" v="8686" actId="20577"/>
          <ac:spMkLst>
            <pc:docMk/>
            <pc:sldMk cId="2223544458" sldId="632"/>
            <ac:spMk id="2" creationId="{A12622EF-8433-485F-9177-E1C025B3B430}"/>
          </ac:spMkLst>
        </pc:spChg>
        <pc:spChg chg="mod">
          <ac:chgData name="Elias Aydi" userId="b7604727aa301a45" providerId="LiveId" clId="{37D88A8D-B06A-4F32-A363-5727B3A828CF}" dt="2023-01-23T15:16:39.508" v="8459" actId="1076"/>
          <ac:spMkLst>
            <pc:docMk/>
            <pc:sldMk cId="2223544458" sldId="632"/>
            <ac:spMk id="5" creationId="{45604AAD-81DD-78E2-4326-06620A095344}"/>
          </ac:spMkLst>
        </pc:spChg>
        <pc:spChg chg="add mod">
          <ac:chgData name="Elias Aydi" userId="b7604727aa301a45" providerId="LiveId" clId="{37D88A8D-B06A-4F32-A363-5727B3A828CF}" dt="2023-01-21T16:58:19.943" v="6157" actId="1076"/>
          <ac:spMkLst>
            <pc:docMk/>
            <pc:sldMk cId="2223544458" sldId="632"/>
            <ac:spMk id="10" creationId="{2A5CF565-CE8D-D775-FF49-871D0A765DC0}"/>
          </ac:spMkLst>
        </pc:spChg>
        <pc:spChg chg="add mod">
          <ac:chgData name="Elias Aydi" userId="b7604727aa301a45" providerId="LiveId" clId="{37D88A8D-B06A-4F32-A363-5727B3A828CF}" dt="2023-01-23T15:15:46.442" v="8434" actId="1076"/>
          <ac:spMkLst>
            <pc:docMk/>
            <pc:sldMk cId="2223544458" sldId="632"/>
            <ac:spMk id="11" creationId="{BB254DB4-9435-B284-686C-69AB11AFB969}"/>
          </ac:spMkLst>
        </pc:spChg>
        <pc:spChg chg="add mod">
          <ac:chgData name="Elias Aydi" userId="b7604727aa301a45" providerId="LiveId" clId="{37D88A8D-B06A-4F32-A363-5727B3A828CF}" dt="2023-01-23T15:16:35.307" v="8458" actId="1076"/>
          <ac:spMkLst>
            <pc:docMk/>
            <pc:sldMk cId="2223544458" sldId="632"/>
            <ac:spMk id="14" creationId="{FC84A4B8-823F-5B70-AB0D-3DD1C097138F}"/>
          </ac:spMkLst>
        </pc:spChg>
        <pc:picChg chg="mod">
          <ac:chgData name="Elias Aydi" userId="b7604727aa301a45" providerId="LiveId" clId="{37D88A8D-B06A-4F32-A363-5727B3A828CF}" dt="2023-01-23T15:15:38.456" v="8431" actId="14100"/>
          <ac:picMkLst>
            <pc:docMk/>
            <pc:sldMk cId="2223544458" sldId="632"/>
            <ac:picMk id="3" creationId="{6107AC2B-9B72-A95E-C0DF-3B6714E4A035}"/>
          </ac:picMkLst>
        </pc:picChg>
        <pc:picChg chg="del">
          <ac:chgData name="Elias Aydi" userId="b7604727aa301a45" providerId="LiveId" clId="{37D88A8D-B06A-4F32-A363-5727B3A828CF}" dt="2023-01-21T16:57:37.927" v="6148" actId="478"/>
          <ac:picMkLst>
            <pc:docMk/>
            <pc:sldMk cId="2223544458" sldId="632"/>
            <ac:picMk id="6" creationId="{85723D71-DF85-D9AD-0067-CF08CACE7032}"/>
          </ac:picMkLst>
        </pc:picChg>
        <pc:picChg chg="add del mod">
          <ac:chgData name="Elias Aydi" userId="b7604727aa301a45" providerId="LiveId" clId="{37D88A8D-B06A-4F32-A363-5727B3A828CF}" dt="2023-01-23T15:16:05.604" v="8439" actId="478"/>
          <ac:picMkLst>
            <pc:docMk/>
            <pc:sldMk cId="2223544458" sldId="632"/>
            <ac:picMk id="8" creationId="{5233183A-2C8B-45A7-D0B0-248F707B7353}"/>
          </ac:picMkLst>
        </pc:picChg>
        <pc:picChg chg="add mod">
          <ac:chgData name="Elias Aydi" userId="b7604727aa301a45" providerId="LiveId" clId="{37D88A8D-B06A-4F32-A363-5727B3A828CF}" dt="2023-01-23T15:15:42.663" v="8433" actId="14100"/>
          <ac:picMkLst>
            <pc:docMk/>
            <pc:sldMk cId="2223544458" sldId="632"/>
            <ac:picMk id="9" creationId="{CDED8159-1EAD-BD3E-5B05-F931E03FD4ED}"/>
          </ac:picMkLst>
        </pc:picChg>
        <pc:picChg chg="add mod">
          <ac:chgData name="Elias Aydi" userId="b7604727aa301a45" providerId="LiveId" clId="{37D88A8D-B06A-4F32-A363-5727B3A828CF}" dt="2023-01-23T15:16:21.587" v="8444" actId="1076"/>
          <ac:picMkLst>
            <pc:docMk/>
            <pc:sldMk cId="2223544458" sldId="632"/>
            <ac:picMk id="13" creationId="{AB81A6E9-5E9E-5BD4-B71D-647666C6ECD7}"/>
          </ac:picMkLst>
        </pc:picChg>
        <pc:picChg chg="mod">
          <ac:chgData name="Elias Aydi" userId="b7604727aa301a45" providerId="LiveId" clId="{37D88A8D-B06A-4F32-A363-5727B3A828CF}" dt="2023-01-12T23:48:02.566" v="1675" actId="1037"/>
          <ac:picMkLst>
            <pc:docMk/>
            <pc:sldMk cId="2223544458" sldId="632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7D88A8D-B06A-4F32-A363-5727B3A828CF}" dt="2023-01-23T15:23:56.054" v="8621" actId="20577"/>
        <pc:sldMkLst>
          <pc:docMk/>
          <pc:sldMk cId="2529034066" sldId="633"/>
        </pc:sldMkLst>
        <pc:spChg chg="mod">
          <ac:chgData name="Elias Aydi" userId="b7604727aa301a45" providerId="LiveId" clId="{37D88A8D-B06A-4F32-A363-5727B3A828CF}" dt="2023-01-23T15:23:56.054" v="8621" actId="20577"/>
          <ac:spMkLst>
            <pc:docMk/>
            <pc:sldMk cId="2529034066" sldId="633"/>
            <ac:spMk id="2" creationId="{EC1E6174-8EA2-4867-B26A-A5B087A2E746}"/>
          </ac:spMkLst>
        </pc:spChg>
      </pc:sldChg>
      <pc:sldChg chg="addSp delSp modSp del mod">
        <pc:chgData name="Elias Aydi" userId="b7604727aa301a45" providerId="LiveId" clId="{37D88A8D-B06A-4F32-A363-5727B3A828CF}" dt="2023-01-22T22:57:21.661" v="8138" actId="2696"/>
        <pc:sldMkLst>
          <pc:docMk/>
          <pc:sldMk cId="4238692612" sldId="633"/>
        </pc:sldMkLst>
        <pc:spChg chg="mod">
          <ac:chgData name="Elias Aydi" userId="b7604727aa301a45" providerId="LiveId" clId="{37D88A8D-B06A-4F32-A363-5727B3A828CF}" dt="2023-01-20T00:08:21.963" v="5839" actId="20577"/>
          <ac:spMkLst>
            <pc:docMk/>
            <pc:sldMk cId="4238692612" sldId="633"/>
            <ac:spMk id="20" creationId="{7497C45C-AE46-4391-A229-BEDD9A1B2423}"/>
          </ac:spMkLst>
        </pc:spChg>
        <pc:picChg chg="add mod">
          <ac:chgData name="Elias Aydi" userId="b7604727aa301a45" providerId="LiveId" clId="{37D88A8D-B06A-4F32-A363-5727B3A828CF}" dt="2023-01-20T00:08:16.605" v="5836" actId="1076"/>
          <ac:picMkLst>
            <pc:docMk/>
            <pc:sldMk cId="4238692612" sldId="633"/>
            <ac:picMk id="3" creationId="{95F965AE-6774-F757-F571-C7DC5A00F629}"/>
          </ac:picMkLst>
        </pc:picChg>
        <pc:picChg chg="add del">
          <ac:chgData name="Elias Aydi" userId="b7604727aa301a45" providerId="LiveId" clId="{37D88A8D-B06A-4F32-A363-5727B3A828CF}" dt="2023-01-19T16:55:18.058" v="2773" actId="478"/>
          <ac:picMkLst>
            <pc:docMk/>
            <pc:sldMk cId="4238692612" sldId="633"/>
            <ac:picMk id="5" creationId="{BFC6E1E4-E6E2-43FA-9145-4FE757E3F771}"/>
          </ac:picMkLst>
        </pc:picChg>
        <pc:picChg chg="mod">
          <ac:chgData name="Elias Aydi" userId="b7604727aa301a45" providerId="LiveId" clId="{37D88A8D-B06A-4F32-A363-5727B3A828CF}" dt="2023-01-12T23:46:27.257" v="1573" actId="1038"/>
          <ac:picMkLst>
            <pc:docMk/>
            <pc:sldMk cId="4238692612" sldId="633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2T22:57:21.661" v="8138" actId="2696"/>
        <pc:sldMkLst>
          <pc:docMk/>
          <pc:sldMk cId="849315339" sldId="634"/>
        </pc:sldMkLst>
        <pc:spChg chg="mod">
          <ac:chgData name="Elias Aydi" userId="b7604727aa301a45" providerId="LiveId" clId="{37D88A8D-B06A-4F32-A363-5727B3A828CF}" dt="2023-01-17T21:49:52.968" v="2354" actId="6549"/>
          <ac:spMkLst>
            <pc:docMk/>
            <pc:sldMk cId="849315339" sldId="634"/>
            <ac:spMk id="20" creationId="{63118530-C7D5-4CF8-B6A8-6264C55FA715}"/>
          </ac:spMkLst>
        </pc:spChg>
        <pc:picChg chg="mod">
          <ac:chgData name="Elias Aydi" userId="b7604727aa301a45" providerId="LiveId" clId="{37D88A8D-B06A-4F32-A363-5727B3A828CF}" dt="2023-01-12T23:46:01.368" v="1543" actId="1038"/>
          <ac:picMkLst>
            <pc:docMk/>
            <pc:sldMk cId="849315339" sldId="634"/>
            <ac:picMk id="15" creationId="{CEC9A64C-E003-41A5-81BD-433A8BA8826E}"/>
          </ac:picMkLst>
        </pc:picChg>
      </pc:sldChg>
      <pc:sldChg chg="addSp modSp add mod">
        <pc:chgData name="Elias Aydi" userId="b7604727aa301a45" providerId="LiveId" clId="{37D88A8D-B06A-4F32-A363-5727B3A828CF}" dt="2023-01-24T01:44:00.302" v="9475" actId="1076"/>
        <pc:sldMkLst>
          <pc:docMk/>
          <pc:sldMk cId="2339967016" sldId="634"/>
        </pc:sldMkLst>
        <pc:spChg chg="mod">
          <ac:chgData name="Elias Aydi" userId="b7604727aa301a45" providerId="LiveId" clId="{37D88A8D-B06A-4F32-A363-5727B3A828CF}" dt="2023-01-23T15:24:17.124" v="8632" actId="20577"/>
          <ac:spMkLst>
            <pc:docMk/>
            <pc:sldMk cId="2339967016" sldId="634"/>
            <ac:spMk id="2" creationId="{EC1E6174-8EA2-4867-B26A-A5B087A2E746}"/>
          </ac:spMkLst>
        </pc:spChg>
        <pc:spChg chg="add mod">
          <ac:chgData name="Elias Aydi" userId="b7604727aa301a45" providerId="LiveId" clId="{37D88A8D-B06A-4F32-A363-5727B3A828CF}" dt="2023-01-24T01:43:48.556" v="9471" actId="1076"/>
          <ac:spMkLst>
            <pc:docMk/>
            <pc:sldMk cId="2339967016" sldId="634"/>
            <ac:spMk id="6" creationId="{8EC2D608-40B6-84FE-8BF4-D70DA02C0E25}"/>
          </ac:spMkLst>
        </pc:spChg>
        <pc:spChg chg="mod ord">
          <ac:chgData name="Elias Aydi" userId="b7604727aa301a45" providerId="LiveId" clId="{37D88A8D-B06A-4F32-A363-5727B3A828CF}" dt="2023-01-24T01:44:00.302" v="9475" actId="1076"/>
          <ac:spMkLst>
            <pc:docMk/>
            <pc:sldMk cId="2339967016" sldId="634"/>
            <ac:spMk id="20" creationId="{63118530-C7D5-4CF8-B6A8-6264C55FA715}"/>
          </ac:spMkLst>
        </pc:spChg>
        <pc:picChg chg="add mod">
          <ac:chgData name="Elias Aydi" userId="b7604727aa301a45" providerId="LiveId" clId="{37D88A8D-B06A-4F32-A363-5727B3A828CF}" dt="2023-01-24T01:43:50.522" v="9472" actId="1076"/>
          <ac:picMkLst>
            <pc:docMk/>
            <pc:sldMk cId="2339967016" sldId="634"/>
            <ac:picMk id="3" creationId="{6D175069-91D4-5FD4-1BA4-3A09750CE813}"/>
          </ac:picMkLst>
        </pc:picChg>
      </pc:sldChg>
      <pc:sldChg chg="modSp add mod">
        <pc:chgData name="Elias Aydi" userId="b7604727aa301a45" providerId="LiveId" clId="{37D88A8D-B06A-4F32-A363-5727B3A828CF}" dt="2023-01-23T15:23:52.094" v="8619" actId="20577"/>
        <pc:sldMkLst>
          <pc:docMk/>
          <pc:sldMk cId="2591075080" sldId="635"/>
        </pc:sldMkLst>
        <pc:spChg chg="mod">
          <ac:chgData name="Elias Aydi" userId="b7604727aa301a45" providerId="LiveId" clId="{37D88A8D-B06A-4F32-A363-5727B3A828CF}" dt="2023-01-23T15:23:52.094" v="8619" actId="20577"/>
          <ac:spMkLst>
            <pc:docMk/>
            <pc:sldMk cId="2591075080" sldId="635"/>
            <ac:spMk id="2" creationId="{EC1E6174-8EA2-4867-B26A-A5B087A2E746}"/>
          </ac:spMkLst>
        </pc:spChg>
      </pc:sldChg>
      <pc:sldChg chg="modSp del mod">
        <pc:chgData name="Elias Aydi" userId="b7604727aa301a45" providerId="LiveId" clId="{37D88A8D-B06A-4F32-A363-5727B3A828CF}" dt="2023-01-22T22:57:21.661" v="8138" actId="2696"/>
        <pc:sldMkLst>
          <pc:docMk/>
          <pc:sldMk cId="2591198471" sldId="635"/>
        </pc:sldMkLst>
        <pc:picChg chg="mod">
          <ac:chgData name="Elias Aydi" userId="b7604727aa301a45" providerId="LiveId" clId="{37D88A8D-B06A-4F32-A363-5727B3A828CF}" dt="2023-01-12T23:46:34.022" v="1579" actId="1037"/>
          <ac:picMkLst>
            <pc:docMk/>
            <pc:sldMk cId="2591198471" sldId="635"/>
            <ac:picMk id="15" creationId="{CEC9A64C-E003-41A5-81BD-433A8BA8826E}"/>
          </ac:picMkLst>
        </pc:picChg>
      </pc:sldChg>
      <pc:sldChg chg="addSp modSp add mod">
        <pc:chgData name="Elias Aydi" userId="b7604727aa301a45" providerId="LiveId" clId="{37D88A8D-B06A-4F32-A363-5727B3A828CF}" dt="2023-01-24T01:43:41.624" v="9469" actId="1076"/>
        <pc:sldMkLst>
          <pc:docMk/>
          <pc:sldMk cId="2137468206" sldId="636"/>
        </pc:sldMkLst>
        <pc:spChg chg="mod">
          <ac:chgData name="Elias Aydi" userId="b7604727aa301a45" providerId="LiveId" clId="{37D88A8D-B06A-4F32-A363-5727B3A828CF}" dt="2023-01-23T15:24:13.423" v="8630" actId="20577"/>
          <ac:spMkLst>
            <pc:docMk/>
            <pc:sldMk cId="2137468206" sldId="636"/>
            <ac:spMk id="2" creationId="{EC1E6174-8EA2-4867-B26A-A5B087A2E746}"/>
          </ac:spMkLst>
        </pc:spChg>
        <pc:spChg chg="add mod">
          <ac:chgData name="Elias Aydi" userId="b7604727aa301a45" providerId="LiveId" clId="{37D88A8D-B06A-4F32-A363-5727B3A828CF}" dt="2023-01-24T01:43:41.624" v="9469" actId="1076"/>
          <ac:spMkLst>
            <pc:docMk/>
            <pc:sldMk cId="2137468206" sldId="636"/>
            <ac:spMk id="5" creationId="{52A0AD69-FF19-F640-7CAE-ABC1DEC8B2B5}"/>
          </ac:spMkLst>
        </pc:spChg>
        <pc:spChg chg="mod ord">
          <ac:chgData name="Elias Aydi" userId="b7604727aa301a45" providerId="LiveId" clId="{37D88A8D-B06A-4F32-A363-5727B3A828CF}" dt="2023-01-24T01:43:37.856" v="9468" actId="166"/>
          <ac:spMkLst>
            <pc:docMk/>
            <pc:sldMk cId="2137468206" sldId="636"/>
            <ac:spMk id="20" creationId="{63118530-C7D5-4CF8-B6A8-6264C55FA715}"/>
          </ac:spMkLst>
        </pc:spChg>
        <pc:picChg chg="add mod">
          <ac:chgData name="Elias Aydi" userId="b7604727aa301a45" providerId="LiveId" clId="{37D88A8D-B06A-4F32-A363-5727B3A828CF}" dt="2023-01-24T01:43:28.451" v="9465" actId="14100"/>
          <ac:picMkLst>
            <pc:docMk/>
            <pc:sldMk cId="2137468206" sldId="636"/>
            <ac:picMk id="3" creationId="{473B79D1-43B3-AA0D-1C14-D0AFB83B9680}"/>
          </ac:picMkLst>
        </pc:picChg>
        <pc:picChg chg="mod">
          <ac:chgData name="Elias Aydi" userId="b7604727aa301a45" providerId="LiveId" clId="{37D88A8D-B06A-4F32-A363-5727B3A828CF}" dt="2023-01-24T01:43:31.984" v="9466" actId="1076"/>
          <ac:picMkLst>
            <pc:docMk/>
            <pc:sldMk cId="2137468206" sldId="636"/>
            <ac:picMk id="6" creationId="{F4A2347D-EB26-56D2-7216-2DB92D4E6E26}"/>
          </ac:picMkLst>
        </pc:picChg>
      </pc:sldChg>
      <pc:sldChg chg="modSp del mod">
        <pc:chgData name="Elias Aydi" userId="b7604727aa301a45" providerId="LiveId" clId="{37D88A8D-B06A-4F32-A363-5727B3A828CF}" dt="2023-01-22T22:57:21.661" v="8138" actId="2696"/>
        <pc:sldMkLst>
          <pc:docMk/>
          <pc:sldMk cId="2949961867" sldId="636"/>
        </pc:sldMkLst>
        <pc:spChg chg="mod">
          <ac:chgData name="Elias Aydi" userId="b7604727aa301a45" providerId="LiveId" clId="{37D88A8D-B06A-4F32-A363-5727B3A828CF}" dt="2023-01-17T21:49:45.703" v="2353" actId="6549"/>
          <ac:spMkLst>
            <pc:docMk/>
            <pc:sldMk cId="2949961867" sldId="636"/>
            <ac:spMk id="20" creationId="{63118530-C7D5-4CF8-B6A8-6264C55FA715}"/>
          </ac:spMkLst>
        </pc:spChg>
        <pc:picChg chg="mod">
          <ac:chgData name="Elias Aydi" userId="b7604727aa301a45" providerId="LiveId" clId="{37D88A8D-B06A-4F32-A363-5727B3A828CF}" dt="2023-01-12T23:46:10.581" v="1553" actId="1037"/>
          <ac:picMkLst>
            <pc:docMk/>
            <pc:sldMk cId="2949961867" sldId="636"/>
            <ac:picMk id="15" creationId="{CEC9A64C-E003-41A5-81BD-433A8BA8826E}"/>
          </ac:picMkLst>
        </pc:picChg>
      </pc:sldChg>
      <pc:sldChg chg="addSp delSp modSp del mod">
        <pc:chgData name="Elias Aydi" userId="b7604727aa301a45" providerId="LiveId" clId="{37D88A8D-B06A-4F32-A363-5727B3A828CF}" dt="2023-01-24T01:38:07.623" v="9411" actId="47"/>
        <pc:sldMkLst>
          <pc:docMk/>
          <pc:sldMk cId="2480667495" sldId="637"/>
        </pc:sldMkLst>
        <pc:spChg chg="mod">
          <ac:chgData name="Elias Aydi" userId="b7604727aa301a45" providerId="LiveId" clId="{37D88A8D-B06A-4F32-A363-5727B3A828CF}" dt="2023-01-23T15:26:27.845" v="8683" actId="20577"/>
          <ac:spMkLst>
            <pc:docMk/>
            <pc:sldMk cId="2480667495" sldId="637"/>
            <ac:spMk id="2" creationId="{A12622EF-8433-485F-9177-E1C025B3B430}"/>
          </ac:spMkLst>
        </pc:spChg>
        <pc:spChg chg="mod">
          <ac:chgData name="Elias Aydi" userId="b7604727aa301a45" providerId="LiveId" clId="{37D88A8D-B06A-4F32-A363-5727B3A828CF}" dt="2023-01-11T22:51:09.034" v="1172" actId="20577"/>
          <ac:spMkLst>
            <pc:docMk/>
            <pc:sldMk cId="2480667495" sldId="637"/>
            <ac:spMk id="11" creationId="{9191A788-4955-4C52-811E-B3815625FB00}"/>
          </ac:spMkLst>
        </pc:spChg>
        <pc:picChg chg="add mod modCrop">
          <ac:chgData name="Elias Aydi" userId="b7604727aa301a45" providerId="LiveId" clId="{37D88A8D-B06A-4F32-A363-5727B3A828CF}" dt="2023-01-21T00:28:53.970" v="6032" actId="732"/>
          <ac:picMkLst>
            <pc:docMk/>
            <pc:sldMk cId="2480667495" sldId="637"/>
            <ac:picMk id="3" creationId="{A6FD42C0-3412-55AB-0A53-2B4A796C988B}"/>
          </ac:picMkLst>
        </pc:picChg>
        <pc:picChg chg="del">
          <ac:chgData name="Elias Aydi" userId="b7604727aa301a45" providerId="LiveId" clId="{37D88A8D-B06A-4F32-A363-5727B3A828CF}" dt="2023-01-18T23:41:20.714" v="2425" actId="478"/>
          <ac:picMkLst>
            <pc:docMk/>
            <pc:sldMk cId="2480667495" sldId="637"/>
            <ac:picMk id="13" creationId="{47010CD7-DE44-4EAC-8A6B-8D784450C1B5}"/>
          </ac:picMkLst>
        </pc:picChg>
        <pc:picChg chg="mod">
          <ac:chgData name="Elias Aydi" userId="b7604727aa301a45" providerId="LiveId" clId="{37D88A8D-B06A-4F32-A363-5727B3A828CF}" dt="2023-01-12T23:48:11.645" v="1682" actId="1038"/>
          <ac:picMkLst>
            <pc:docMk/>
            <pc:sldMk cId="2480667495" sldId="637"/>
            <ac:picMk id="15" creationId="{CEC9A64C-E003-41A5-81BD-433A8BA8826E}"/>
          </ac:picMkLst>
        </pc:picChg>
      </pc:sldChg>
      <pc:sldChg chg="del">
        <pc:chgData name="Elias Aydi" userId="b7604727aa301a45" providerId="LiveId" clId="{37D88A8D-B06A-4F32-A363-5727B3A828CF}" dt="2023-01-17T21:08:56.775" v="2144" actId="2696"/>
        <pc:sldMkLst>
          <pc:docMk/>
          <pc:sldMk cId="2204581835" sldId="638"/>
        </pc:sldMkLst>
      </pc:sldChg>
      <pc:sldChg chg="add">
        <pc:chgData name="Elias Aydi" userId="b7604727aa301a45" providerId="LiveId" clId="{37D88A8D-B06A-4F32-A363-5727B3A828CF}" dt="2023-01-17T21:09:08.755" v="2145"/>
        <pc:sldMkLst>
          <pc:docMk/>
          <pc:sldMk cId="2509017996" sldId="638"/>
        </pc:sldMkLst>
      </pc:sldChg>
      <pc:sldChg chg="del">
        <pc:chgData name="Elias Aydi" userId="b7604727aa301a45" providerId="LiveId" clId="{37D88A8D-B06A-4F32-A363-5727B3A828CF}" dt="2023-01-22T23:09:29.379" v="8288" actId="2696"/>
        <pc:sldMkLst>
          <pc:docMk/>
          <pc:sldMk cId="1351488052" sldId="639"/>
        </pc:sldMkLst>
      </pc:sldChg>
      <pc:sldChg chg="add">
        <pc:chgData name="Elias Aydi" userId="b7604727aa301a45" providerId="LiveId" clId="{37D88A8D-B06A-4F32-A363-5727B3A828CF}" dt="2023-01-22T23:09:32.828" v="8289"/>
        <pc:sldMkLst>
          <pc:docMk/>
          <pc:sldMk cId="1987931100" sldId="639"/>
        </pc:sldMkLst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117267222" sldId="640"/>
        </pc:sldMkLst>
      </pc:sldChg>
      <pc:sldChg chg="modSp del mod">
        <pc:chgData name="Elias Aydi" userId="b7604727aa301a45" providerId="LiveId" clId="{37D88A8D-B06A-4F32-A363-5727B3A828CF}" dt="2023-01-19T18:53:44.684" v="2848" actId="2696"/>
        <pc:sldMkLst>
          <pc:docMk/>
          <pc:sldMk cId="2823996901" sldId="640"/>
        </pc:sldMkLst>
        <pc:picChg chg="mod">
          <ac:chgData name="Elias Aydi" userId="b7604727aa301a45" providerId="LiveId" clId="{37D88A8D-B06A-4F32-A363-5727B3A828CF}" dt="2023-01-12T23:50:22.676" v="1821" actId="1038"/>
          <ac:picMkLst>
            <pc:docMk/>
            <pc:sldMk cId="2823996901" sldId="640"/>
            <ac:picMk id="15" creationId="{CEC9A64C-E003-41A5-81BD-433A8BA8826E}"/>
          </ac:picMkLst>
        </pc:picChg>
      </pc:sldChg>
      <pc:sldChg chg="del">
        <pc:chgData name="Elias Aydi" userId="b7604727aa301a45" providerId="LiveId" clId="{37D88A8D-B06A-4F32-A363-5727B3A828CF}" dt="2023-01-19T18:53:44.684" v="2848" actId="2696"/>
        <pc:sldMkLst>
          <pc:docMk/>
          <pc:sldMk cId="1869182706" sldId="641"/>
        </pc:sldMkLst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1987931443" sldId="641"/>
        </pc:sldMkLst>
      </pc:sldChg>
      <pc:sldChg chg="addSp delSp modSp mod delAnim">
        <pc:chgData name="Elias Aydi" userId="b7604727aa301a45" providerId="LiveId" clId="{37D88A8D-B06A-4F32-A363-5727B3A828CF}" dt="2023-01-24T01:35:37.473" v="9397" actId="947"/>
        <pc:sldMkLst>
          <pc:docMk/>
          <pc:sldMk cId="2607208532" sldId="653"/>
        </pc:sldMkLst>
        <pc:spChg chg="mod">
          <ac:chgData name="Elias Aydi" userId="b7604727aa301a45" providerId="LiveId" clId="{37D88A8D-B06A-4F32-A363-5727B3A828CF}" dt="2023-01-23T15:28:39.991" v="8714" actId="20577"/>
          <ac:spMkLst>
            <pc:docMk/>
            <pc:sldMk cId="2607208532" sldId="653"/>
            <ac:spMk id="2" creationId="{4A45B323-A5A2-4E12-B368-D6720FA18313}"/>
          </ac:spMkLst>
        </pc:spChg>
        <pc:spChg chg="add mod">
          <ac:chgData name="Elias Aydi" userId="b7604727aa301a45" providerId="LiveId" clId="{37D88A8D-B06A-4F32-A363-5727B3A828CF}" dt="2023-01-24T01:35:37.473" v="9397" actId="947"/>
          <ac:spMkLst>
            <pc:docMk/>
            <pc:sldMk cId="2607208532" sldId="653"/>
            <ac:spMk id="3" creationId="{CC8989DD-158C-ED4C-26C2-93B85E858F2B}"/>
          </ac:spMkLst>
        </pc:spChg>
        <pc:spChg chg="mod">
          <ac:chgData name="Elias Aydi" userId="b7604727aa301a45" providerId="LiveId" clId="{37D88A8D-B06A-4F32-A363-5727B3A828CF}" dt="2023-01-19T23:40:27.024" v="5341" actId="1076"/>
          <ac:spMkLst>
            <pc:docMk/>
            <pc:sldMk cId="2607208532" sldId="653"/>
            <ac:spMk id="11" creationId="{3EB5B4B0-429B-4489-ADED-0E5C5AA8582A}"/>
          </ac:spMkLst>
        </pc:spChg>
        <pc:spChg chg="del">
          <ac:chgData name="Elias Aydi" userId="b7604727aa301a45" providerId="LiveId" clId="{37D88A8D-B06A-4F32-A363-5727B3A828CF}" dt="2023-01-19T23:40:01.937" v="5314" actId="478"/>
          <ac:spMkLst>
            <pc:docMk/>
            <pc:sldMk cId="2607208532" sldId="653"/>
            <ac:spMk id="13" creationId="{A6F32742-E408-4CE8-AAAB-19362712E82F}"/>
          </ac:spMkLst>
        </pc:spChg>
        <pc:spChg chg="del">
          <ac:chgData name="Elias Aydi" userId="b7604727aa301a45" providerId="LiveId" clId="{37D88A8D-B06A-4F32-A363-5727B3A828CF}" dt="2023-01-23T15:28:38.074" v="8712" actId="478"/>
          <ac:spMkLst>
            <pc:docMk/>
            <pc:sldMk cId="2607208532" sldId="653"/>
            <ac:spMk id="46" creationId="{26592ED9-F5BD-40E6-AB0F-A2D2DCA75158}"/>
          </ac:spMkLst>
        </pc:spChg>
        <pc:picChg chg="del">
          <ac:chgData name="Elias Aydi" userId="b7604727aa301a45" providerId="LiveId" clId="{37D88A8D-B06A-4F32-A363-5727B3A828CF}" dt="2023-01-19T23:13:16.600" v="5040" actId="478"/>
          <ac:picMkLst>
            <pc:docMk/>
            <pc:sldMk cId="2607208532" sldId="653"/>
            <ac:picMk id="4" creationId="{AAFF2F42-4D1B-51A9-2B8E-498CF0E3A146}"/>
          </ac:picMkLst>
        </pc:picChg>
        <pc:picChg chg="del">
          <ac:chgData name="Elias Aydi" userId="b7604727aa301a45" providerId="LiveId" clId="{37D88A8D-B06A-4F32-A363-5727B3A828CF}" dt="2023-01-19T23:39:58.067" v="5313" actId="478"/>
          <ac:picMkLst>
            <pc:docMk/>
            <pc:sldMk cId="2607208532" sldId="653"/>
            <ac:picMk id="9" creationId="{E5595FBD-D66F-4A50-AF67-72900A04D544}"/>
          </ac:picMkLst>
        </pc:picChg>
        <pc:picChg chg="mod ord modCrop">
          <ac:chgData name="Elias Aydi" userId="b7604727aa301a45" providerId="LiveId" clId="{37D88A8D-B06A-4F32-A363-5727B3A828CF}" dt="2023-01-23T15:28:35.257" v="8711" actId="167"/>
          <ac:picMkLst>
            <pc:docMk/>
            <pc:sldMk cId="2607208532" sldId="653"/>
            <ac:picMk id="10" creationId="{2A6D5370-C761-4F68-8D7F-370D5B50F884}"/>
          </ac:picMkLst>
        </pc:picChg>
      </pc:sldChg>
      <pc:sldChg chg="modSp del mod">
        <pc:chgData name="Elias Aydi" userId="b7604727aa301a45" providerId="LiveId" clId="{37D88A8D-B06A-4F32-A363-5727B3A828CF}" dt="2023-01-22T23:01:04.526" v="8185" actId="47"/>
        <pc:sldMkLst>
          <pc:docMk/>
          <pc:sldMk cId="3189008174" sldId="654"/>
        </pc:sldMkLst>
        <pc:spChg chg="mod">
          <ac:chgData name="Elias Aydi" userId="b7604727aa301a45" providerId="LiveId" clId="{37D88A8D-B06A-4F32-A363-5727B3A828CF}" dt="2023-01-19T16:56:28.380" v="2809" actId="20577"/>
          <ac:spMkLst>
            <pc:docMk/>
            <pc:sldMk cId="3189008174" sldId="654"/>
            <ac:spMk id="4" creationId="{B11FAD30-9260-4C0C-9FB8-C3F67DF2221A}"/>
          </ac:spMkLst>
        </pc:spChg>
        <pc:spChg chg="mod">
          <ac:chgData name="Elias Aydi" userId="b7604727aa301a45" providerId="LiveId" clId="{37D88A8D-B06A-4F32-A363-5727B3A828CF}" dt="2023-01-19T16:56:26.130" v="2808" actId="20577"/>
          <ac:spMkLst>
            <pc:docMk/>
            <pc:sldMk cId="3189008174" sldId="654"/>
            <ac:spMk id="20" creationId="{6FD4C97E-F664-4904-99C6-DDF6191DE54A}"/>
          </ac:spMkLst>
        </pc:spChg>
        <pc:picChg chg="mod">
          <ac:chgData name="Elias Aydi" userId="b7604727aa301a45" providerId="LiveId" clId="{37D88A8D-B06A-4F32-A363-5727B3A828CF}" dt="2023-01-12T23:47:58.794" v="1669" actId="1037"/>
          <ac:picMkLst>
            <pc:docMk/>
            <pc:sldMk cId="3189008174" sldId="654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2T23:01:06.850" v="8186" actId="47"/>
        <pc:sldMkLst>
          <pc:docMk/>
          <pc:sldMk cId="2815330884" sldId="655"/>
        </pc:sldMkLst>
        <pc:picChg chg="mod">
          <ac:chgData name="Elias Aydi" userId="b7604727aa301a45" providerId="LiveId" clId="{37D88A8D-B06A-4F32-A363-5727B3A828CF}" dt="2023-01-12T23:46:48.203" v="1594" actId="1037"/>
          <ac:picMkLst>
            <pc:docMk/>
            <pc:sldMk cId="2815330884" sldId="655"/>
            <ac:picMk id="15" creationId="{CEC9A64C-E003-41A5-81BD-433A8BA8826E}"/>
          </ac:picMkLst>
        </pc:picChg>
      </pc:sldChg>
      <pc:sldChg chg="modSp del mod">
        <pc:chgData name="Elias Aydi" userId="b7604727aa301a45" providerId="LiveId" clId="{37D88A8D-B06A-4F32-A363-5727B3A828CF}" dt="2023-01-22T22:42:12.500" v="8135" actId="2696"/>
        <pc:sldMkLst>
          <pc:docMk/>
          <pc:sldMk cId="1579691026" sldId="656"/>
        </pc:sldMkLst>
        <pc:spChg chg="mod">
          <ac:chgData name="Elias Aydi" userId="b7604727aa301a45" providerId="LiveId" clId="{37D88A8D-B06A-4F32-A363-5727B3A828CF}" dt="2023-01-19T16:56:08.169" v="2785" actId="20577"/>
          <ac:spMkLst>
            <pc:docMk/>
            <pc:sldMk cId="1579691026" sldId="656"/>
            <ac:spMk id="4" creationId="{B11FAD30-9260-4C0C-9FB8-C3F67DF2221A}"/>
          </ac:spMkLst>
        </pc:spChg>
        <pc:spChg chg="mod">
          <ac:chgData name="Elias Aydi" userId="b7604727aa301a45" providerId="LiveId" clId="{37D88A8D-B06A-4F32-A363-5727B3A828CF}" dt="2023-01-19T16:56:17.227" v="2798" actId="20577"/>
          <ac:spMkLst>
            <pc:docMk/>
            <pc:sldMk cId="1579691026" sldId="656"/>
            <ac:spMk id="20" creationId="{6FD4C97E-F664-4904-99C6-DDF6191DE54A}"/>
          </ac:spMkLst>
        </pc:spChg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1894870349" sldId="656"/>
        </pc:sldMkLst>
      </pc:sldChg>
      <pc:sldChg chg="modSp del mod">
        <pc:chgData name="Elias Aydi" userId="b7604727aa301a45" providerId="LiveId" clId="{37D88A8D-B06A-4F32-A363-5727B3A828CF}" dt="2023-01-22T23:00:16.174" v="8180" actId="47"/>
        <pc:sldMkLst>
          <pc:docMk/>
          <pc:sldMk cId="2176145973" sldId="657"/>
        </pc:sldMkLst>
        <pc:spChg chg="mod">
          <ac:chgData name="Elias Aydi" userId="b7604727aa301a45" providerId="LiveId" clId="{37D88A8D-B06A-4F32-A363-5727B3A828CF}" dt="2023-01-19T16:51:30.975" v="2708" actId="20577"/>
          <ac:spMkLst>
            <pc:docMk/>
            <pc:sldMk cId="2176145973" sldId="657"/>
            <ac:spMk id="4" creationId="{B11FAD30-9260-4C0C-9FB8-C3F67DF2221A}"/>
          </ac:spMkLst>
        </pc:spChg>
        <pc:spChg chg="mod">
          <ac:chgData name="Elias Aydi" userId="b7604727aa301a45" providerId="LiveId" clId="{37D88A8D-B06A-4F32-A363-5727B3A828CF}" dt="2023-01-19T16:56:36.423" v="2814" actId="20577"/>
          <ac:spMkLst>
            <pc:docMk/>
            <pc:sldMk cId="2176145973" sldId="657"/>
            <ac:spMk id="20" creationId="{6FD4C97E-F664-4904-99C6-DDF6191DE54A}"/>
          </ac:spMkLst>
        </pc:spChg>
        <pc:picChg chg="mod">
          <ac:chgData name="Elias Aydi" userId="b7604727aa301a45" providerId="LiveId" clId="{37D88A8D-B06A-4F32-A363-5727B3A828CF}" dt="2023-01-12T23:50:01.694" v="1798" actId="1037"/>
          <ac:picMkLst>
            <pc:docMk/>
            <pc:sldMk cId="2176145973" sldId="657"/>
            <ac:picMk id="15" creationId="{CEC9A64C-E003-41A5-81BD-433A8BA8826E}"/>
          </ac:picMkLst>
        </pc:picChg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320475118" sldId="658"/>
        </pc:sldMkLst>
      </pc:sldChg>
      <pc:sldChg chg="del">
        <pc:chgData name="Elias Aydi" userId="b7604727aa301a45" providerId="LiveId" clId="{37D88A8D-B06A-4F32-A363-5727B3A828CF}" dt="2023-01-19T18:54:24.638" v="2850" actId="2696"/>
        <pc:sldMkLst>
          <pc:docMk/>
          <pc:sldMk cId="521859480" sldId="658"/>
        </pc:sldMkLst>
      </pc:sldChg>
      <pc:sldChg chg="modSp add mod">
        <pc:chgData name="Elias Aydi" userId="b7604727aa301a45" providerId="LiveId" clId="{37D88A8D-B06A-4F32-A363-5727B3A828CF}" dt="2023-01-22T23:14:15.821" v="8308" actId="20577"/>
        <pc:sldMkLst>
          <pc:docMk/>
          <pc:sldMk cId="2875934379" sldId="658"/>
        </pc:sldMkLst>
        <pc:spChg chg="mod">
          <ac:chgData name="Elias Aydi" userId="b7604727aa301a45" providerId="LiveId" clId="{37D88A8D-B06A-4F32-A363-5727B3A828CF}" dt="2023-01-22T23:14:15.821" v="8308" actId="20577"/>
          <ac:spMkLst>
            <pc:docMk/>
            <pc:sldMk cId="2875934379" sldId="658"/>
            <ac:spMk id="4" creationId="{B11FAD30-9260-4C0C-9FB8-C3F67DF2221A}"/>
          </ac:spMkLst>
        </pc:spChg>
      </pc:sldChg>
      <pc:sldChg chg="add del">
        <pc:chgData name="Elias Aydi" userId="b7604727aa301a45" providerId="LiveId" clId="{37D88A8D-B06A-4F32-A363-5727B3A828CF}" dt="2023-01-22T23:13:59.590" v="8300" actId="2696"/>
        <pc:sldMkLst>
          <pc:docMk/>
          <pc:sldMk cId="3332785924" sldId="658"/>
        </pc:sldMkLst>
      </pc:sldChg>
      <pc:sldChg chg="modSp del mod">
        <pc:chgData name="Elias Aydi" userId="b7604727aa301a45" providerId="LiveId" clId="{37D88A8D-B06A-4F32-A363-5727B3A828CF}" dt="2023-01-17T21:02:30.004" v="2135" actId="47"/>
        <pc:sldMkLst>
          <pc:docMk/>
          <pc:sldMk cId="4243864809" sldId="659"/>
        </pc:sldMkLst>
        <pc:picChg chg="mod">
          <ac:chgData name="Elias Aydi" userId="b7604727aa301a45" providerId="LiveId" clId="{37D88A8D-B06A-4F32-A363-5727B3A828CF}" dt="2023-01-12T23:46:05.254" v="1548" actId="1037"/>
          <ac:picMkLst>
            <pc:docMk/>
            <pc:sldMk cId="4243864809" sldId="659"/>
            <ac:picMk id="15" creationId="{CEC9A64C-E003-41A5-81BD-433A8BA8826E}"/>
          </ac:picMkLst>
        </pc:picChg>
      </pc:sldChg>
      <pc:sldChg chg="add del">
        <pc:chgData name="Elias Aydi" userId="b7604727aa301a45" providerId="LiveId" clId="{37D88A8D-B06A-4F32-A363-5727B3A828CF}" dt="2023-01-22T23:02:23.310" v="8199" actId="47"/>
        <pc:sldMkLst>
          <pc:docMk/>
          <pc:sldMk cId="1074556486" sldId="660"/>
        </pc:sldMkLst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2254996787" sldId="660"/>
        </pc:sldMkLst>
      </pc:sldChg>
      <pc:sldChg chg="delSp modSp add del mod">
        <pc:chgData name="Elias Aydi" userId="b7604727aa301a45" providerId="LiveId" clId="{37D88A8D-B06A-4F32-A363-5727B3A828CF}" dt="2023-01-19T18:54:24.638" v="2850" actId="2696"/>
        <pc:sldMkLst>
          <pc:docMk/>
          <pc:sldMk cId="3632941210" sldId="660"/>
        </pc:sldMkLst>
        <pc:spChg chg="del mod">
          <ac:chgData name="Elias Aydi" userId="b7604727aa301a45" providerId="LiveId" clId="{37D88A8D-B06A-4F32-A363-5727B3A828CF}" dt="2023-01-11T22:13:17.647" v="509" actId="478"/>
          <ac:spMkLst>
            <pc:docMk/>
            <pc:sldMk cId="3632941210" sldId="660"/>
            <ac:spMk id="3" creationId="{A79B2A65-F507-A943-B26F-7F222614A0F2}"/>
          </ac:spMkLst>
        </pc:spChg>
        <pc:spChg chg="del mod">
          <ac:chgData name="Elias Aydi" userId="b7604727aa301a45" providerId="LiveId" clId="{37D88A8D-B06A-4F32-A363-5727B3A828CF}" dt="2023-01-17T21:12:41.062" v="2146" actId="478"/>
          <ac:spMkLst>
            <pc:docMk/>
            <pc:sldMk cId="3632941210" sldId="660"/>
            <ac:spMk id="9" creationId="{B000D24C-0ED1-4204-86ED-82BF6E2E7E23}"/>
          </ac:spMkLst>
        </pc:spChg>
      </pc:sldChg>
      <pc:sldChg chg="addSp delSp modSp add mod">
        <pc:chgData name="Elias Aydi" userId="b7604727aa301a45" providerId="LiveId" clId="{37D88A8D-B06A-4F32-A363-5727B3A828CF}" dt="2023-01-24T00:59:34.887" v="9336" actId="1076"/>
        <pc:sldMkLst>
          <pc:docMk/>
          <pc:sldMk cId="553974861" sldId="661"/>
        </pc:sldMkLst>
        <pc:spChg chg="mod">
          <ac:chgData name="Elias Aydi" userId="b7604727aa301a45" providerId="LiveId" clId="{37D88A8D-B06A-4F32-A363-5727B3A828CF}" dt="2023-01-23T15:26:39.003" v="8688" actId="20577"/>
          <ac:spMkLst>
            <pc:docMk/>
            <pc:sldMk cId="553974861" sldId="661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1T22:04:37.874" v="189" actId="20577"/>
          <ac:spMkLst>
            <pc:docMk/>
            <pc:sldMk cId="553974861" sldId="661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24T00:58:25.001" v="9307" actId="478"/>
          <ac:spMkLst>
            <pc:docMk/>
            <pc:sldMk cId="553974861" sldId="661"/>
            <ac:spMk id="5" creationId="{A33DCB0A-06B1-4A3F-8226-152C67B18ACF}"/>
          </ac:spMkLst>
        </pc:spChg>
        <pc:spChg chg="del">
          <ac:chgData name="Elias Aydi" userId="b7604727aa301a45" providerId="LiveId" clId="{37D88A8D-B06A-4F32-A363-5727B3A828CF}" dt="2023-01-24T00:58:23.973" v="9306" actId="478"/>
          <ac:spMkLst>
            <pc:docMk/>
            <pc:sldMk cId="553974861" sldId="661"/>
            <ac:spMk id="8" creationId="{5FBCFBF7-8298-411F-97A6-B3ADE131A6DE}"/>
          </ac:spMkLst>
        </pc:spChg>
        <pc:spChg chg="add mod">
          <ac:chgData name="Elias Aydi" userId="b7604727aa301a45" providerId="LiveId" clId="{37D88A8D-B06A-4F32-A363-5727B3A828CF}" dt="2023-01-24T00:57:56.371" v="9296" actId="1076"/>
          <ac:spMkLst>
            <pc:docMk/>
            <pc:sldMk cId="553974861" sldId="661"/>
            <ac:spMk id="9" creationId="{060C06BF-4C76-432E-07D6-19568FDCA843}"/>
          </ac:spMkLst>
        </pc:spChg>
        <pc:spChg chg="add del mod">
          <ac:chgData name="Elias Aydi" userId="b7604727aa301a45" providerId="LiveId" clId="{37D88A8D-B06A-4F32-A363-5727B3A828CF}" dt="2023-01-11T22:21:22.338" v="689" actId="21"/>
          <ac:spMkLst>
            <pc:docMk/>
            <pc:sldMk cId="553974861" sldId="661"/>
            <ac:spMk id="11" creationId="{8277C74A-F19C-A1F5-79BA-4B7288EA9C6A}"/>
          </ac:spMkLst>
        </pc:spChg>
        <pc:spChg chg="add mod">
          <ac:chgData name="Elias Aydi" userId="b7604727aa301a45" providerId="LiveId" clId="{37D88A8D-B06A-4F32-A363-5727B3A828CF}" dt="2023-01-24T00:59:34.887" v="9336" actId="1076"/>
          <ac:spMkLst>
            <pc:docMk/>
            <pc:sldMk cId="553974861" sldId="661"/>
            <ac:spMk id="11" creationId="{A1B9D55C-7F6A-95FC-1E6A-2AC041891ECD}"/>
          </ac:spMkLst>
        </pc:spChg>
        <pc:spChg chg="del">
          <ac:chgData name="Elias Aydi" userId="b7604727aa301a45" providerId="LiveId" clId="{37D88A8D-B06A-4F32-A363-5727B3A828CF}" dt="2023-01-24T00:58:22.947" v="9305" actId="478"/>
          <ac:spMkLst>
            <pc:docMk/>
            <pc:sldMk cId="553974861" sldId="661"/>
            <ac:spMk id="13" creationId="{FA0EFE2E-647E-463F-B65E-C5E5B55696BD}"/>
          </ac:spMkLst>
        </pc:spChg>
        <pc:spChg chg="del">
          <ac:chgData name="Elias Aydi" userId="b7604727aa301a45" providerId="LiveId" clId="{37D88A8D-B06A-4F32-A363-5727B3A828CF}" dt="2023-01-24T00:58:12.441" v="9300" actId="478"/>
          <ac:spMkLst>
            <pc:docMk/>
            <pc:sldMk cId="553974861" sldId="661"/>
            <ac:spMk id="14" creationId="{2FAF4175-33A7-4AAD-9A0A-5E07A2221FBC}"/>
          </ac:spMkLst>
        </pc:spChg>
        <pc:spChg chg="del">
          <ac:chgData name="Elias Aydi" userId="b7604727aa301a45" providerId="LiveId" clId="{37D88A8D-B06A-4F32-A363-5727B3A828CF}" dt="2023-01-24T00:58:14.773" v="9301" actId="478"/>
          <ac:spMkLst>
            <pc:docMk/>
            <pc:sldMk cId="553974861" sldId="661"/>
            <ac:spMk id="16" creationId="{7C7B8E50-A037-40BC-8D46-C9726CE2B3C3}"/>
          </ac:spMkLst>
        </pc:spChg>
        <pc:spChg chg="del">
          <ac:chgData name="Elias Aydi" userId="b7604727aa301a45" providerId="LiveId" clId="{37D88A8D-B06A-4F32-A363-5727B3A828CF}" dt="2023-01-24T00:58:18.288" v="9302" actId="478"/>
          <ac:spMkLst>
            <pc:docMk/>
            <pc:sldMk cId="553974861" sldId="661"/>
            <ac:spMk id="17" creationId="{A6C0B1E4-46D8-45D4-A92E-ED8320EF2482}"/>
          </ac:spMkLst>
        </pc:spChg>
        <pc:spChg chg="del">
          <ac:chgData name="Elias Aydi" userId="b7604727aa301a45" providerId="LiveId" clId="{37D88A8D-B06A-4F32-A363-5727B3A828CF}" dt="2023-01-24T00:58:19.711" v="9303" actId="478"/>
          <ac:spMkLst>
            <pc:docMk/>
            <pc:sldMk cId="553974861" sldId="661"/>
            <ac:spMk id="18" creationId="{6D6DAD57-344C-46AD-874E-E4AD3E61BAD7}"/>
          </ac:spMkLst>
        </pc:spChg>
        <pc:spChg chg="del">
          <ac:chgData name="Elias Aydi" userId="b7604727aa301a45" providerId="LiveId" clId="{37D88A8D-B06A-4F32-A363-5727B3A828CF}" dt="2023-01-24T00:58:21.051" v="9304" actId="478"/>
          <ac:spMkLst>
            <pc:docMk/>
            <pc:sldMk cId="553974861" sldId="661"/>
            <ac:spMk id="19" creationId="{7FCC2EFB-2CD0-4C7E-AECA-B21902534B79}"/>
          </ac:spMkLst>
        </pc:spChg>
        <pc:spChg chg="del">
          <ac:chgData name="Elias Aydi" userId="b7604727aa301a45" providerId="LiveId" clId="{37D88A8D-B06A-4F32-A363-5727B3A828CF}" dt="2023-01-11T22:09:40.864" v="430" actId="478"/>
          <ac:spMkLst>
            <pc:docMk/>
            <pc:sldMk cId="553974861" sldId="661"/>
            <ac:spMk id="22" creationId="{5BDC0224-09A1-44EF-980A-AFA23689E5D9}"/>
          </ac:spMkLst>
        </pc:spChg>
        <pc:spChg chg="del">
          <ac:chgData name="Elias Aydi" userId="b7604727aa301a45" providerId="LiveId" clId="{37D88A8D-B06A-4F32-A363-5727B3A828CF}" dt="2023-01-24T00:58:29.879" v="9308" actId="478"/>
          <ac:spMkLst>
            <pc:docMk/>
            <pc:sldMk cId="553974861" sldId="661"/>
            <ac:spMk id="32" creationId="{C258F2C9-84E0-4DA3-AABD-B1EF3FB7EAE3}"/>
          </ac:spMkLst>
        </pc:spChg>
        <pc:picChg chg="add del mod">
          <ac:chgData name="Elias Aydi" userId="b7604727aa301a45" providerId="LiveId" clId="{37D88A8D-B06A-4F32-A363-5727B3A828CF}" dt="2023-01-24T00:55:57.845" v="9251" actId="478"/>
          <ac:picMkLst>
            <pc:docMk/>
            <pc:sldMk cId="553974861" sldId="661"/>
            <ac:picMk id="6" creationId="{1E76CC52-9264-3F2D-B7E0-1E6FD4573544}"/>
          </ac:picMkLst>
        </pc:picChg>
        <pc:picChg chg="del">
          <ac:chgData name="Elias Aydi" userId="b7604727aa301a45" providerId="LiveId" clId="{37D88A8D-B06A-4F32-A363-5727B3A828CF}" dt="2023-01-11T22:04:27.006" v="147" actId="478"/>
          <ac:picMkLst>
            <pc:docMk/>
            <pc:sldMk cId="553974861" sldId="661"/>
            <ac:picMk id="10" creationId="{6B5CDA95-E3D0-413F-A1E8-B5FFCEEB9649}"/>
          </ac:picMkLst>
        </pc:picChg>
        <pc:picChg chg="add mod ord modCrop">
          <ac:chgData name="Elias Aydi" userId="b7604727aa301a45" providerId="LiveId" clId="{37D88A8D-B06A-4F32-A363-5727B3A828CF}" dt="2023-01-24T00:58:57.052" v="9328" actId="1076"/>
          <ac:picMkLst>
            <pc:docMk/>
            <pc:sldMk cId="553974861" sldId="661"/>
            <ac:picMk id="10" creationId="{A90F8D4E-39CE-2FAA-C6C2-F5DE5EABF4FA}"/>
          </ac:picMkLst>
        </pc:picChg>
      </pc:sldChg>
      <pc:sldChg chg="delSp modSp add del mod">
        <pc:chgData name="Elias Aydi" userId="b7604727aa301a45" providerId="LiveId" clId="{37D88A8D-B06A-4F32-A363-5727B3A828CF}" dt="2023-01-19T22:48:22.267" v="5035" actId="47"/>
        <pc:sldMkLst>
          <pc:docMk/>
          <pc:sldMk cId="4282107326" sldId="662"/>
        </pc:sldMkLst>
        <pc:spChg chg="mod">
          <ac:chgData name="Elias Aydi" userId="b7604727aa301a45" providerId="LiveId" clId="{37D88A8D-B06A-4F32-A363-5727B3A828CF}" dt="2023-01-17T21:03:50.001" v="2136" actId="20577"/>
          <ac:spMkLst>
            <pc:docMk/>
            <pc:sldMk cId="4282107326" sldId="662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1T22:05:09.583" v="192" actId="478"/>
          <ac:spMkLst>
            <pc:docMk/>
            <pc:sldMk cId="4282107326" sldId="662"/>
            <ac:spMk id="20" creationId="{63118530-C7D5-4CF8-B6A8-6264C55FA715}"/>
          </ac:spMkLst>
        </pc:spChg>
        <pc:picChg chg="del">
          <ac:chgData name="Elias Aydi" userId="b7604727aa301a45" providerId="LiveId" clId="{37D88A8D-B06A-4F32-A363-5727B3A828CF}" dt="2023-01-11T22:05:07.913" v="191" actId="478"/>
          <ac:picMkLst>
            <pc:docMk/>
            <pc:sldMk cId="4282107326" sldId="662"/>
            <ac:picMk id="5" creationId="{AAFD8201-F5FF-88CD-720A-1B4898AA85C3}"/>
          </ac:picMkLst>
        </pc:picChg>
        <pc:picChg chg="mod">
          <ac:chgData name="Elias Aydi" userId="b7604727aa301a45" providerId="LiveId" clId="{37D88A8D-B06A-4F32-A363-5727B3A828CF}" dt="2023-01-12T23:45:55.942" v="1536" actId="1038"/>
          <ac:picMkLst>
            <pc:docMk/>
            <pc:sldMk cId="4282107326" sldId="662"/>
            <ac:picMk id="15" creationId="{CEC9A64C-E003-41A5-81BD-433A8BA8826E}"/>
          </ac:picMkLst>
        </pc:picChg>
      </pc:sldChg>
      <pc:sldChg chg="addSp delSp modSp add del mod">
        <pc:chgData name="Elias Aydi" userId="b7604727aa301a45" providerId="LiveId" clId="{37D88A8D-B06A-4F32-A363-5727B3A828CF}" dt="2023-01-22T22:57:21.661" v="8138" actId="2696"/>
        <pc:sldMkLst>
          <pc:docMk/>
          <pc:sldMk cId="2797314420" sldId="663"/>
        </pc:sldMkLst>
        <pc:spChg chg="mod">
          <ac:chgData name="Elias Aydi" userId="b7604727aa301a45" providerId="LiveId" clId="{37D88A8D-B06A-4F32-A363-5727B3A828CF}" dt="2023-01-11T22:06:55.077" v="385" actId="20577"/>
          <ac:spMkLst>
            <pc:docMk/>
            <pc:sldMk cId="2797314420" sldId="663"/>
            <ac:spMk id="4" creationId="{B11FAD30-9260-4C0C-9FB8-C3F67DF2221A}"/>
          </ac:spMkLst>
        </pc:spChg>
        <pc:spChg chg="add del mod">
          <ac:chgData name="Elias Aydi" userId="b7604727aa301a45" providerId="LiveId" clId="{37D88A8D-B06A-4F32-A363-5727B3A828CF}" dt="2023-01-12T23:45:45.220" v="1527" actId="478"/>
          <ac:spMkLst>
            <pc:docMk/>
            <pc:sldMk cId="2797314420" sldId="663"/>
            <ac:spMk id="9" creationId="{7AB1E0FC-C958-A422-210C-17847C4D6453}"/>
          </ac:spMkLst>
        </pc:spChg>
        <pc:spChg chg="add mod">
          <ac:chgData name="Elias Aydi" userId="b7604727aa301a45" providerId="LiveId" clId="{37D88A8D-B06A-4F32-A363-5727B3A828CF}" dt="2023-01-19T22:48:32.484" v="5039" actId="1076"/>
          <ac:spMkLst>
            <pc:docMk/>
            <pc:sldMk cId="2797314420" sldId="663"/>
            <ac:spMk id="10" creationId="{F58BCA11-967B-A1B0-EAA8-B45FA5C89922}"/>
          </ac:spMkLst>
        </pc:spChg>
        <pc:spChg chg="del">
          <ac:chgData name="Elias Aydi" userId="b7604727aa301a45" providerId="LiveId" clId="{37D88A8D-B06A-4F32-A363-5727B3A828CF}" dt="2023-01-11T22:09:30.411" v="429" actId="478"/>
          <ac:spMkLst>
            <pc:docMk/>
            <pc:sldMk cId="2797314420" sldId="663"/>
            <ac:spMk id="13" creationId="{FA0EFE2E-647E-463F-B65E-C5E5B55696BD}"/>
          </ac:spMkLst>
        </pc:spChg>
        <pc:spChg chg="del mod">
          <ac:chgData name="Elias Aydi" userId="b7604727aa301a45" providerId="LiveId" clId="{37D88A8D-B06A-4F32-A363-5727B3A828CF}" dt="2023-01-11T22:07:02.477" v="389" actId="478"/>
          <ac:spMkLst>
            <pc:docMk/>
            <pc:sldMk cId="2797314420" sldId="663"/>
            <ac:spMk id="20" creationId="{A280625C-A843-4F71-B42F-C0B3DB60109B}"/>
          </ac:spMkLst>
        </pc:spChg>
        <pc:spChg chg="del mod">
          <ac:chgData name="Elias Aydi" userId="b7604727aa301a45" providerId="LiveId" clId="{37D88A8D-B06A-4F32-A363-5727B3A828CF}" dt="2023-01-19T22:48:16.538" v="5031" actId="478"/>
          <ac:spMkLst>
            <pc:docMk/>
            <pc:sldMk cId="2797314420" sldId="663"/>
            <ac:spMk id="22" creationId="{9679CA42-4910-43FA-BD45-45FD767E3D3C}"/>
          </ac:spMkLst>
        </pc:spChg>
        <pc:spChg chg="del mod">
          <ac:chgData name="Elias Aydi" userId="b7604727aa301a45" providerId="LiveId" clId="{37D88A8D-B06A-4F32-A363-5727B3A828CF}" dt="2023-01-19T22:48:20.749" v="5034" actId="478"/>
          <ac:spMkLst>
            <pc:docMk/>
            <pc:sldMk cId="2797314420" sldId="663"/>
            <ac:spMk id="23" creationId="{9790F5CB-0316-456D-8211-3839B65C0821}"/>
          </ac:spMkLst>
        </pc:spChg>
        <pc:picChg chg="del mod modCrop">
          <ac:chgData name="Elias Aydi" userId="b7604727aa301a45" providerId="LiveId" clId="{37D88A8D-B06A-4F32-A363-5727B3A828CF}" dt="2023-01-19T22:48:17.672" v="5032" actId="478"/>
          <ac:picMkLst>
            <pc:docMk/>
            <pc:sldMk cId="2797314420" sldId="663"/>
            <ac:picMk id="5" creationId="{FDA1FE25-BB41-4C31-B618-E48CDA843ADD}"/>
          </ac:picMkLst>
        </pc:picChg>
        <pc:picChg chg="add mod">
          <ac:chgData name="Elias Aydi" userId="b7604727aa301a45" providerId="LiveId" clId="{37D88A8D-B06A-4F32-A363-5727B3A828CF}" dt="2023-01-19T22:48:29.371" v="5038" actId="1076"/>
          <ac:picMkLst>
            <pc:docMk/>
            <pc:sldMk cId="2797314420" sldId="663"/>
            <ac:picMk id="6" creationId="{900482CF-A583-E0B7-2B3D-62E886C5B0CF}"/>
          </ac:picMkLst>
        </pc:picChg>
        <pc:picChg chg="del">
          <ac:chgData name="Elias Aydi" userId="b7604727aa301a45" providerId="LiveId" clId="{37D88A8D-B06A-4F32-A363-5727B3A828CF}" dt="2023-01-11T22:06:57.036" v="386" actId="478"/>
          <ac:picMkLst>
            <pc:docMk/>
            <pc:sldMk cId="2797314420" sldId="663"/>
            <ac:picMk id="9" creationId="{45918FD7-CCA0-4C52-B0A7-F750F7182518}"/>
          </ac:picMkLst>
        </pc:picChg>
        <pc:picChg chg="del">
          <ac:chgData name="Elias Aydi" userId="b7604727aa301a45" providerId="LiveId" clId="{37D88A8D-B06A-4F32-A363-5727B3A828CF}" dt="2023-01-11T22:06:58.140" v="387" actId="478"/>
          <ac:picMkLst>
            <pc:docMk/>
            <pc:sldMk cId="2797314420" sldId="663"/>
            <ac:picMk id="11" creationId="{67C2EA91-C0C8-4810-8CDC-CCFE9D31B99F}"/>
          </ac:picMkLst>
        </pc:picChg>
        <pc:picChg chg="add del mod">
          <ac:chgData name="Elias Aydi" userId="b7604727aa301a45" providerId="LiveId" clId="{37D88A8D-B06A-4F32-A363-5727B3A828CF}" dt="2023-01-12T23:45:51.571" v="1528" actId="1076"/>
          <ac:picMkLst>
            <pc:docMk/>
            <pc:sldMk cId="2797314420" sldId="663"/>
            <ac:picMk id="15" creationId="{CEC9A64C-E003-41A5-81BD-433A8BA8826E}"/>
          </ac:picMkLst>
        </pc:picChg>
        <pc:picChg chg="del mod">
          <ac:chgData name="Elias Aydi" userId="b7604727aa301a45" providerId="LiveId" clId="{37D88A8D-B06A-4F32-A363-5727B3A828CF}" dt="2023-01-19T22:48:14.171" v="5030" actId="478"/>
          <ac:picMkLst>
            <pc:docMk/>
            <pc:sldMk cId="2797314420" sldId="663"/>
            <ac:picMk id="21" creationId="{0433BCE4-29D1-41E2-98D6-0F6932642E4C}"/>
          </ac:picMkLst>
        </pc:picChg>
      </pc:sldChg>
      <pc:sldChg chg="modSp add mod">
        <pc:chgData name="Elias Aydi" userId="b7604727aa301a45" providerId="LiveId" clId="{37D88A8D-B06A-4F32-A363-5727B3A828CF}" dt="2023-01-23T15:24:25.385" v="8636" actId="20577"/>
        <pc:sldMkLst>
          <pc:docMk/>
          <pc:sldMk cId="3704126176" sldId="663"/>
        </pc:sldMkLst>
        <pc:spChg chg="mod">
          <ac:chgData name="Elias Aydi" userId="b7604727aa301a45" providerId="LiveId" clId="{37D88A8D-B06A-4F32-A363-5727B3A828CF}" dt="2023-01-23T15:24:25.385" v="8636" actId="20577"/>
          <ac:spMkLst>
            <pc:docMk/>
            <pc:sldMk cId="3704126176" sldId="663"/>
            <ac:spMk id="2" creationId="{EC1E6174-8EA2-4867-B26A-A5B087A2E746}"/>
          </ac:spMkLst>
        </pc:spChg>
      </pc:sldChg>
      <pc:sldChg chg="addSp delSp modSp add del mod">
        <pc:chgData name="Elias Aydi" userId="b7604727aa301a45" providerId="LiveId" clId="{37D88A8D-B06A-4F32-A363-5727B3A828CF}" dt="2023-01-22T23:13:59.590" v="8300" actId="2696"/>
        <pc:sldMkLst>
          <pc:docMk/>
          <pc:sldMk cId="1617689366" sldId="664"/>
        </pc:sldMkLst>
        <pc:spChg chg="mod">
          <ac:chgData name="Elias Aydi" userId="b7604727aa301a45" providerId="LiveId" clId="{37D88A8D-B06A-4F32-A363-5727B3A828CF}" dt="2023-01-22T23:02:32.773" v="8203"/>
          <ac:spMkLst>
            <pc:docMk/>
            <pc:sldMk cId="1617689366" sldId="664"/>
            <ac:spMk id="3" creationId="{A79B2A65-F507-A943-B26F-7F222614A0F2}"/>
          </ac:spMkLst>
        </pc:spChg>
        <pc:spChg chg="add del mod">
          <ac:chgData name="Elias Aydi" userId="b7604727aa301a45" providerId="LiveId" clId="{37D88A8D-B06A-4F32-A363-5727B3A828CF}" dt="2023-01-22T23:02:52.103" v="8264" actId="478"/>
          <ac:spMkLst>
            <pc:docMk/>
            <pc:sldMk cId="1617689366" sldId="664"/>
            <ac:spMk id="8" creationId="{E65020D7-9A7C-9317-3E98-0A699333C655}"/>
          </ac:spMkLst>
        </pc:spChg>
        <pc:spChg chg="del">
          <ac:chgData name="Elias Aydi" userId="b7604727aa301a45" providerId="LiveId" clId="{37D88A8D-B06A-4F32-A363-5727B3A828CF}" dt="2023-01-22T23:01:47.149" v="8191" actId="478"/>
          <ac:spMkLst>
            <pc:docMk/>
            <pc:sldMk cId="1617689366" sldId="664"/>
            <ac:spMk id="10" creationId="{4AC53FE1-7499-4F7C-91FE-3CF506B38B65}"/>
          </ac:spMkLst>
        </pc:spChg>
        <pc:picChg chg="mod">
          <ac:chgData name="Elias Aydi" userId="b7604727aa301a45" providerId="LiveId" clId="{37D88A8D-B06A-4F32-A363-5727B3A828CF}" dt="2023-01-22T23:01:45.360" v="8190" actId="1076"/>
          <ac:picMkLst>
            <pc:docMk/>
            <pc:sldMk cId="1617689366" sldId="664"/>
            <ac:picMk id="5" creationId="{03C832FB-DCBE-4E2B-8764-DAEBF80FF6E4}"/>
          </ac:picMkLst>
        </pc:picChg>
        <pc:picChg chg="add mod">
          <ac:chgData name="Elias Aydi" userId="b7604727aa301a45" providerId="LiveId" clId="{37D88A8D-B06A-4F32-A363-5727B3A828CF}" dt="2023-01-22T23:02:29.822" v="8202" actId="1076"/>
          <ac:picMkLst>
            <pc:docMk/>
            <pc:sldMk cId="1617689366" sldId="664"/>
            <ac:picMk id="6" creationId="{12D8D5C5-18B4-A9FB-6F88-0E2C3625470F}"/>
          </ac:picMkLst>
        </pc:picChg>
      </pc:sldChg>
      <pc:sldChg chg="addSp delSp modSp add del mod">
        <pc:chgData name="Elias Aydi" userId="b7604727aa301a45" providerId="LiveId" clId="{37D88A8D-B06A-4F32-A363-5727B3A828CF}" dt="2023-01-19T18:54:24.638" v="2850" actId="2696"/>
        <pc:sldMkLst>
          <pc:docMk/>
          <pc:sldMk cId="1693995751" sldId="664"/>
        </pc:sldMkLst>
        <pc:spChg chg="add del mod">
          <ac:chgData name="Elias Aydi" userId="b7604727aa301a45" providerId="LiveId" clId="{37D88A8D-B06A-4F32-A363-5727B3A828CF}" dt="2023-01-17T21:12:50.887" v="2148" actId="478"/>
          <ac:spMkLst>
            <pc:docMk/>
            <pc:sldMk cId="1693995751" sldId="664"/>
            <ac:spMk id="6" creationId="{89E05628-7FD7-02B8-E84F-3DFF5C53A378}"/>
          </ac:spMkLst>
        </pc:spChg>
        <pc:spChg chg="del">
          <ac:chgData name="Elias Aydi" userId="b7604727aa301a45" providerId="LiveId" clId="{37D88A8D-B06A-4F32-A363-5727B3A828CF}" dt="2023-01-17T21:12:45.550" v="2147" actId="478"/>
          <ac:spMkLst>
            <pc:docMk/>
            <pc:sldMk cId="1693995751" sldId="664"/>
            <ac:spMk id="9" creationId="{B000D24C-0ED1-4204-86ED-82BF6E2E7E23}"/>
          </ac:spMkLst>
        </pc:spChg>
      </pc:sldChg>
      <pc:sldChg chg="add">
        <pc:chgData name="Elias Aydi" userId="b7604727aa301a45" providerId="LiveId" clId="{37D88A8D-B06A-4F32-A363-5727B3A828CF}" dt="2023-01-22T23:14:05.181" v="8301"/>
        <pc:sldMkLst>
          <pc:docMk/>
          <pc:sldMk cId="3657707980" sldId="664"/>
        </pc:sldMkLst>
      </pc:sldChg>
      <pc:sldChg chg="add del">
        <pc:chgData name="Elias Aydi" userId="b7604727aa301a45" providerId="LiveId" clId="{37D88A8D-B06A-4F32-A363-5727B3A828CF}" dt="2023-01-22T16:45:59.344" v="7881" actId="2696"/>
        <pc:sldMkLst>
          <pc:docMk/>
          <pc:sldMk cId="4153029436" sldId="664"/>
        </pc:sldMkLst>
      </pc:sldChg>
      <pc:sldChg chg="addSp delSp modSp add mod">
        <pc:chgData name="Elias Aydi" userId="b7604727aa301a45" providerId="LiveId" clId="{37D88A8D-B06A-4F32-A363-5727B3A828CF}" dt="2023-01-23T15:26:42.367" v="8690" actId="20577"/>
        <pc:sldMkLst>
          <pc:docMk/>
          <pc:sldMk cId="1909669192" sldId="665"/>
        </pc:sldMkLst>
        <pc:spChg chg="mod">
          <ac:chgData name="Elias Aydi" userId="b7604727aa301a45" providerId="LiveId" clId="{37D88A8D-B06A-4F32-A363-5727B3A828CF}" dt="2023-01-23T15:26:42.367" v="8690" actId="20577"/>
          <ac:spMkLst>
            <pc:docMk/>
            <pc:sldMk cId="1909669192" sldId="665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1T22:22:51.403" v="740" actId="20577"/>
          <ac:spMkLst>
            <pc:docMk/>
            <pc:sldMk cId="1909669192" sldId="665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1T22:20:50.146" v="681" actId="478"/>
          <ac:spMkLst>
            <pc:docMk/>
            <pc:sldMk cId="1909669192" sldId="665"/>
            <ac:spMk id="9" creationId="{060C06BF-4C76-432E-07D6-19568FDCA843}"/>
          </ac:spMkLst>
        </pc:spChg>
        <pc:spChg chg="add mod">
          <ac:chgData name="Elias Aydi" userId="b7604727aa301a45" providerId="LiveId" clId="{37D88A8D-B06A-4F32-A363-5727B3A828CF}" dt="2023-01-11T22:21:56.693" v="735" actId="20577"/>
          <ac:spMkLst>
            <pc:docMk/>
            <pc:sldMk cId="1909669192" sldId="665"/>
            <ac:spMk id="11" creationId="{C11A48BD-C5BE-3DB7-E0DE-7639FF1A848E}"/>
          </ac:spMkLst>
        </pc:spChg>
        <pc:picChg chg="del">
          <ac:chgData name="Elias Aydi" userId="b7604727aa301a45" providerId="LiveId" clId="{37D88A8D-B06A-4F32-A363-5727B3A828CF}" dt="2023-01-11T22:20:51.161" v="682" actId="478"/>
          <ac:picMkLst>
            <pc:docMk/>
            <pc:sldMk cId="1909669192" sldId="665"/>
            <ac:picMk id="6" creationId="{1E76CC52-9264-3F2D-B7E0-1E6FD4573544}"/>
          </ac:picMkLst>
        </pc:picChg>
        <pc:picChg chg="add mod">
          <ac:chgData name="Elias Aydi" userId="b7604727aa301a45" providerId="LiveId" clId="{37D88A8D-B06A-4F32-A363-5727B3A828CF}" dt="2023-01-11T22:21:01.439" v="687" actId="1076"/>
          <ac:picMkLst>
            <pc:docMk/>
            <pc:sldMk cId="1909669192" sldId="665"/>
            <ac:picMk id="10" creationId="{8C08314E-4440-17C0-BD52-72057F8ADAC7}"/>
          </ac:picMkLst>
        </pc:picChg>
      </pc:sldChg>
      <pc:sldChg chg="add del">
        <pc:chgData name="Elias Aydi" userId="b7604727aa301a45" providerId="LiveId" clId="{37D88A8D-B06A-4F32-A363-5727B3A828CF}" dt="2023-01-11T22:20:39.904" v="678"/>
        <pc:sldMkLst>
          <pc:docMk/>
          <pc:sldMk cId="2367285242" sldId="665"/>
        </pc:sldMkLst>
      </pc:sldChg>
      <pc:sldChg chg="addSp delSp modSp add del mod">
        <pc:chgData name="Elias Aydi" userId="b7604727aa301a45" providerId="LiveId" clId="{37D88A8D-B06A-4F32-A363-5727B3A828CF}" dt="2023-01-22T23:15:51.174" v="8309" actId="47"/>
        <pc:sldMkLst>
          <pc:docMk/>
          <pc:sldMk cId="4039757476" sldId="666"/>
        </pc:sldMkLst>
        <pc:spChg chg="mod">
          <ac:chgData name="Elias Aydi" userId="b7604727aa301a45" providerId="LiveId" clId="{37D88A8D-B06A-4F32-A363-5727B3A828CF}" dt="2023-01-11T22:22:55.985" v="744" actId="20577"/>
          <ac:spMkLst>
            <pc:docMk/>
            <pc:sldMk cId="4039757476" sldId="666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1T22:23:23.936" v="750" actId="478"/>
          <ac:spMkLst>
            <pc:docMk/>
            <pc:sldMk cId="4039757476" sldId="666"/>
            <ac:spMk id="5" creationId="{A33DCB0A-06B1-4A3F-8226-152C67B18ACF}"/>
          </ac:spMkLst>
        </pc:spChg>
        <pc:spChg chg="del">
          <ac:chgData name="Elias Aydi" userId="b7604727aa301a45" providerId="LiveId" clId="{37D88A8D-B06A-4F32-A363-5727B3A828CF}" dt="2023-01-11T22:23:23.936" v="750" actId="478"/>
          <ac:spMkLst>
            <pc:docMk/>
            <pc:sldMk cId="4039757476" sldId="666"/>
            <ac:spMk id="8" creationId="{5FBCFBF7-8298-411F-97A6-B3ADE131A6DE}"/>
          </ac:spMkLst>
        </pc:spChg>
        <pc:spChg chg="del">
          <ac:chgData name="Elias Aydi" userId="b7604727aa301a45" providerId="LiveId" clId="{37D88A8D-B06A-4F32-A363-5727B3A828CF}" dt="2023-01-11T22:23:23.936" v="750" actId="478"/>
          <ac:spMkLst>
            <pc:docMk/>
            <pc:sldMk cId="4039757476" sldId="666"/>
            <ac:spMk id="13" creationId="{FA0EFE2E-647E-463F-B65E-C5E5B55696BD}"/>
          </ac:spMkLst>
        </pc:spChg>
        <pc:spChg chg="del">
          <ac:chgData name="Elias Aydi" userId="b7604727aa301a45" providerId="LiveId" clId="{37D88A8D-B06A-4F32-A363-5727B3A828CF}" dt="2023-01-11T22:23:29.885" v="752" actId="478"/>
          <ac:spMkLst>
            <pc:docMk/>
            <pc:sldMk cId="4039757476" sldId="666"/>
            <ac:spMk id="14" creationId="{2FAF4175-33A7-4AAD-9A0A-5E07A2221FBC}"/>
          </ac:spMkLst>
        </pc:spChg>
        <pc:spChg chg="del">
          <ac:chgData name="Elias Aydi" userId="b7604727aa301a45" providerId="LiveId" clId="{37D88A8D-B06A-4F32-A363-5727B3A828CF}" dt="2023-01-11T22:23:31.335" v="753" actId="478"/>
          <ac:spMkLst>
            <pc:docMk/>
            <pc:sldMk cId="4039757476" sldId="666"/>
            <ac:spMk id="16" creationId="{7C7B8E50-A037-40BC-8D46-C9726CE2B3C3}"/>
          </ac:spMkLst>
        </pc:spChg>
        <pc:spChg chg="del">
          <ac:chgData name="Elias Aydi" userId="b7604727aa301a45" providerId="LiveId" clId="{37D88A8D-B06A-4F32-A363-5727B3A828CF}" dt="2023-01-11T22:23:28.212" v="751" actId="478"/>
          <ac:spMkLst>
            <pc:docMk/>
            <pc:sldMk cId="4039757476" sldId="666"/>
            <ac:spMk id="17" creationId="{A6C0B1E4-46D8-45D4-A92E-ED8320EF2482}"/>
          </ac:spMkLst>
        </pc:spChg>
        <pc:spChg chg="del">
          <ac:chgData name="Elias Aydi" userId="b7604727aa301a45" providerId="LiveId" clId="{37D88A8D-B06A-4F32-A363-5727B3A828CF}" dt="2023-01-11T22:23:28.212" v="751" actId="478"/>
          <ac:spMkLst>
            <pc:docMk/>
            <pc:sldMk cId="4039757476" sldId="666"/>
            <ac:spMk id="18" creationId="{6D6DAD57-344C-46AD-874E-E4AD3E61BAD7}"/>
          </ac:spMkLst>
        </pc:spChg>
        <pc:spChg chg="del">
          <ac:chgData name="Elias Aydi" userId="b7604727aa301a45" providerId="LiveId" clId="{37D88A8D-B06A-4F32-A363-5727B3A828CF}" dt="2023-01-11T22:23:32.550" v="754" actId="478"/>
          <ac:spMkLst>
            <pc:docMk/>
            <pc:sldMk cId="4039757476" sldId="666"/>
            <ac:spMk id="19" creationId="{7FCC2EFB-2CD0-4C7E-AECA-B21902534B79}"/>
          </ac:spMkLst>
        </pc:spChg>
        <pc:spChg chg="del">
          <ac:chgData name="Elias Aydi" userId="b7604727aa301a45" providerId="LiveId" clId="{37D88A8D-B06A-4F32-A363-5727B3A828CF}" dt="2023-01-11T22:23:40.548" v="755" actId="478"/>
          <ac:spMkLst>
            <pc:docMk/>
            <pc:sldMk cId="4039757476" sldId="666"/>
            <ac:spMk id="32" creationId="{C258F2C9-84E0-4DA3-AABD-B1EF3FB7EAE3}"/>
          </ac:spMkLst>
        </pc:spChg>
        <pc:spChg chg="del">
          <ac:chgData name="Elias Aydi" userId="b7604727aa301a45" providerId="LiveId" clId="{37D88A8D-B06A-4F32-A363-5727B3A828CF}" dt="2023-01-11T22:23:42.980" v="756" actId="478"/>
          <ac:spMkLst>
            <pc:docMk/>
            <pc:sldMk cId="4039757476" sldId="666"/>
            <ac:spMk id="46" creationId="{26592ED9-F5BD-40E6-AB0F-A2D2DCA75158}"/>
          </ac:spMkLst>
        </pc:spChg>
        <pc:picChg chg="add mod ord">
          <ac:chgData name="Elias Aydi" userId="b7604727aa301a45" providerId="LiveId" clId="{37D88A8D-B06A-4F32-A363-5727B3A828CF}" dt="2023-01-11T22:23:51.227" v="758" actId="1076"/>
          <ac:picMkLst>
            <pc:docMk/>
            <pc:sldMk cId="4039757476" sldId="666"/>
            <ac:picMk id="6" creationId="{B2860571-80C7-BA7E-1D0E-1953D069576C}"/>
          </ac:picMkLst>
        </pc:picChg>
        <pc:picChg chg="del">
          <ac:chgData name="Elias Aydi" userId="b7604727aa301a45" providerId="LiveId" clId="{37D88A8D-B06A-4F32-A363-5727B3A828CF}" dt="2023-01-11T22:23:02.367" v="745" actId="478"/>
          <ac:picMkLst>
            <pc:docMk/>
            <pc:sldMk cId="4039757476" sldId="666"/>
            <ac:picMk id="10" creationId="{8C08314E-4440-17C0-BD52-72057F8ADAC7}"/>
          </ac:picMkLst>
        </pc:picChg>
      </pc:sldChg>
      <pc:sldChg chg="addSp delSp modSp add del mod delAnim modAnim">
        <pc:chgData name="Elias Aydi" userId="b7604727aa301a45" providerId="LiveId" clId="{37D88A8D-B06A-4F32-A363-5727B3A828CF}" dt="2023-01-11T22:29:15.570" v="843" actId="47"/>
        <pc:sldMkLst>
          <pc:docMk/>
          <pc:sldMk cId="3059116686" sldId="667"/>
        </pc:sldMkLst>
        <pc:spChg chg="mod">
          <ac:chgData name="Elias Aydi" userId="b7604727aa301a45" providerId="LiveId" clId="{37D88A8D-B06A-4F32-A363-5727B3A828CF}" dt="2023-01-11T22:24:04.484" v="785" actId="20577"/>
          <ac:spMkLst>
            <pc:docMk/>
            <pc:sldMk cId="3059116686" sldId="667"/>
            <ac:spMk id="4" creationId="{B11FAD30-9260-4C0C-9FB8-C3F67DF2221A}"/>
          </ac:spMkLst>
        </pc:spChg>
        <pc:spChg chg="del mod">
          <ac:chgData name="Elias Aydi" userId="b7604727aa301a45" providerId="LiveId" clId="{37D88A8D-B06A-4F32-A363-5727B3A828CF}" dt="2023-01-11T22:26:29.971" v="825" actId="478"/>
          <ac:spMkLst>
            <pc:docMk/>
            <pc:sldMk cId="3059116686" sldId="667"/>
            <ac:spMk id="11" creationId="{C11A48BD-C5BE-3DB7-E0DE-7639FF1A848E}"/>
          </ac:spMkLst>
        </pc:spChg>
        <pc:picChg chg="add del mod">
          <ac:chgData name="Elias Aydi" userId="b7604727aa301a45" providerId="LiveId" clId="{37D88A8D-B06A-4F32-A363-5727B3A828CF}" dt="2023-01-11T22:26:27.404" v="824" actId="478"/>
          <ac:picMkLst>
            <pc:docMk/>
            <pc:sldMk cId="3059116686" sldId="667"/>
            <ac:picMk id="3" creationId="{EF5C0171-097E-3D5C-5604-5112719761F8}"/>
          </ac:picMkLst>
        </pc:picChg>
        <pc:picChg chg="del">
          <ac:chgData name="Elias Aydi" userId="b7604727aa301a45" providerId="LiveId" clId="{37D88A8D-B06A-4F32-A363-5727B3A828CF}" dt="2023-01-11T22:24:10.599" v="786" actId="478"/>
          <ac:picMkLst>
            <pc:docMk/>
            <pc:sldMk cId="3059116686" sldId="667"/>
            <ac:picMk id="6" creationId="{B2860571-80C7-BA7E-1D0E-1953D069576C}"/>
          </ac:picMkLst>
        </pc:picChg>
        <pc:picChg chg="add del mod">
          <ac:chgData name="Elias Aydi" userId="b7604727aa301a45" providerId="LiveId" clId="{37D88A8D-B06A-4F32-A363-5727B3A828CF}" dt="2023-01-11T22:28:39.393" v="831" actId="478"/>
          <ac:picMkLst>
            <pc:docMk/>
            <pc:sldMk cId="3059116686" sldId="667"/>
            <ac:picMk id="8" creationId="{006F9855-0493-76AD-752F-B5336812DF13}"/>
          </ac:picMkLst>
        </pc:picChg>
        <pc:picChg chg="add mod">
          <ac:chgData name="Elias Aydi" userId="b7604727aa301a45" providerId="LiveId" clId="{37D88A8D-B06A-4F32-A363-5727B3A828CF}" dt="2023-01-11T22:28:52.459" v="836" actId="1076"/>
          <ac:picMkLst>
            <pc:docMk/>
            <pc:sldMk cId="3059116686" sldId="667"/>
            <ac:picMk id="10" creationId="{D5FBD3EE-5A88-29B0-1F80-F9576B88F106}"/>
          </ac:picMkLst>
        </pc:picChg>
      </pc:sldChg>
      <pc:sldChg chg="addSp modSp add mod">
        <pc:chgData name="Elias Aydi" userId="b7604727aa301a45" providerId="LiveId" clId="{37D88A8D-B06A-4F32-A363-5727B3A828CF}" dt="2023-01-23T15:26:46.593" v="8692" actId="20577"/>
        <pc:sldMkLst>
          <pc:docMk/>
          <pc:sldMk cId="2478155340" sldId="668"/>
        </pc:sldMkLst>
        <pc:spChg chg="mod">
          <ac:chgData name="Elias Aydi" userId="b7604727aa301a45" providerId="LiveId" clId="{37D88A8D-B06A-4F32-A363-5727B3A828CF}" dt="2023-01-23T15:26:46.593" v="8692" actId="20577"/>
          <ac:spMkLst>
            <pc:docMk/>
            <pc:sldMk cId="2478155340" sldId="668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1T22:29:05.078" v="839" actId="1076"/>
          <ac:spMkLst>
            <pc:docMk/>
            <pc:sldMk cId="2478155340" sldId="668"/>
            <ac:spMk id="11" creationId="{C11A48BD-C5BE-3DB7-E0DE-7639FF1A848E}"/>
          </ac:spMkLst>
        </pc:spChg>
        <pc:picChg chg="mod">
          <ac:chgData name="Elias Aydi" userId="b7604727aa301a45" providerId="LiveId" clId="{37D88A8D-B06A-4F32-A363-5727B3A828CF}" dt="2023-01-11T22:29:01.052" v="838" actId="14100"/>
          <ac:picMkLst>
            <pc:docMk/>
            <pc:sldMk cId="2478155340" sldId="668"/>
            <ac:picMk id="3" creationId="{EF5C0171-097E-3D5C-5604-5112719761F8}"/>
          </ac:picMkLst>
        </pc:picChg>
        <pc:picChg chg="add mod">
          <ac:chgData name="Elias Aydi" userId="b7604727aa301a45" providerId="LiveId" clId="{37D88A8D-B06A-4F32-A363-5727B3A828CF}" dt="2023-01-11T22:29:13.609" v="842" actId="1076"/>
          <ac:picMkLst>
            <pc:docMk/>
            <pc:sldMk cId="2478155340" sldId="668"/>
            <ac:picMk id="5" creationId="{393751D6-4F3E-1574-4C61-1832854E8D96}"/>
          </ac:picMkLst>
        </pc:picChg>
      </pc:sldChg>
      <pc:sldChg chg="addSp delSp modSp add mod delAnim modAnim">
        <pc:chgData name="Elias Aydi" userId="b7604727aa301a45" providerId="LiveId" clId="{37D88A8D-B06A-4F32-A363-5727B3A828CF}" dt="2023-01-23T15:26:50.382" v="8694" actId="20577"/>
        <pc:sldMkLst>
          <pc:docMk/>
          <pc:sldMk cId="677085560" sldId="669"/>
        </pc:sldMkLst>
        <pc:spChg chg="mod">
          <ac:chgData name="Elias Aydi" userId="b7604727aa301a45" providerId="LiveId" clId="{37D88A8D-B06A-4F32-A363-5727B3A828CF}" dt="2023-01-23T15:26:50.382" v="8694" actId="20577"/>
          <ac:spMkLst>
            <pc:docMk/>
            <pc:sldMk cId="677085560" sldId="669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1T22:29:34.181" v="853" actId="20577"/>
          <ac:spMkLst>
            <pc:docMk/>
            <pc:sldMk cId="677085560" sldId="669"/>
            <ac:spMk id="4" creationId="{B11FAD30-9260-4C0C-9FB8-C3F67DF2221A}"/>
          </ac:spMkLst>
        </pc:spChg>
        <pc:picChg chg="del">
          <ac:chgData name="Elias Aydi" userId="b7604727aa301a45" providerId="LiveId" clId="{37D88A8D-B06A-4F32-A363-5727B3A828CF}" dt="2023-01-11T22:29:37.206" v="854" actId="478"/>
          <ac:picMkLst>
            <pc:docMk/>
            <pc:sldMk cId="677085560" sldId="669"/>
            <ac:picMk id="3" creationId="{EF5C0171-097E-3D5C-5604-5112719761F8}"/>
          </ac:picMkLst>
        </pc:picChg>
        <pc:picChg chg="del">
          <ac:chgData name="Elias Aydi" userId="b7604727aa301a45" providerId="LiveId" clId="{37D88A8D-B06A-4F32-A363-5727B3A828CF}" dt="2023-01-11T22:29:38.306" v="855" actId="478"/>
          <ac:picMkLst>
            <pc:docMk/>
            <pc:sldMk cId="677085560" sldId="669"/>
            <ac:picMk id="5" creationId="{393751D6-4F3E-1574-4C61-1832854E8D96}"/>
          </ac:picMkLst>
        </pc:picChg>
        <pc:picChg chg="add mod">
          <ac:chgData name="Elias Aydi" userId="b7604727aa301a45" providerId="LiveId" clId="{37D88A8D-B06A-4F32-A363-5727B3A828CF}" dt="2023-01-11T22:33:10.333" v="866" actId="1076"/>
          <ac:picMkLst>
            <pc:docMk/>
            <pc:sldMk cId="677085560" sldId="669"/>
            <ac:picMk id="6" creationId="{0AA9A341-0195-02B5-3B31-73E3548CD049}"/>
          </ac:picMkLst>
        </pc:picChg>
        <pc:picChg chg="add mod">
          <ac:chgData name="Elias Aydi" userId="b7604727aa301a45" providerId="LiveId" clId="{37D88A8D-B06A-4F32-A363-5727B3A828CF}" dt="2023-01-11T22:33:13.557" v="868" actId="1076"/>
          <ac:picMkLst>
            <pc:docMk/>
            <pc:sldMk cId="677085560" sldId="669"/>
            <ac:picMk id="8" creationId="{79000FBD-2151-B5C7-226D-54BE1A94DA27}"/>
          </ac:picMkLst>
        </pc:picChg>
      </pc:sldChg>
      <pc:sldChg chg="delSp modSp add mod">
        <pc:chgData name="Elias Aydi" userId="b7604727aa301a45" providerId="LiveId" clId="{37D88A8D-B06A-4F32-A363-5727B3A828CF}" dt="2023-01-24T01:00:02.602" v="9337" actId="1076"/>
        <pc:sldMkLst>
          <pc:docMk/>
          <pc:sldMk cId="1752661014" sldId="670"/>
        </pc:sldMkLst>
        <pc:spChg chg="mod">
          <ac:chgData name="Elias Aydi" userId="b7604727aa301a45" providerId="LiveId" clId="{37D88A8D-B06A-4F32-A363-5727B3A828CF}" dt="2023-01-23T15:26:54.909" v="8696" actId="20577"/>
          <ac:spMkLst>
            <pc:docMk/>
            <pc:sldMk cId="1752661014" sldId="670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11T22:34:16.706" v="918" actId="20577"/>
          <ac:spMkLst>
            <pc:docMk/>
            <pc:sldMk cId="1752661014" sldId="670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1T22:34:00.856" v="871" actId="478"/>
          <ac:spMkLst>
            <pc:docMk/>
            <pc:sldMk cId="1752661014" sldId="670"/>
            <ac:spMk id="9" creationId="{060C06BF-4C76-432E-07D6-19568FDCA843}"/>
          </ac:spMkLst>
        </pc:spChg>
        <pc:picChg chg="mod">
          <ac:chgData name="Elias Aydi" userId="b7604727aa301a45" providerId="LiveId" clId="{37D88A8D-B06A-4F32-A363-5727B3A828CF}" dt="2023-01-24T01:00:02.602" v="9337" actId="1076"/>
          <ac:picMkLst>
            <pc:docMk/>
            <pc:sldMk cId="1752661014" sldId="670"/>
            <ac:picMk id="6" creationId="{1E76CC52-9264-3F2D-B7E0-1E6FD4573544}"/>
          </ac:picMkLst>
        </pc:picChg>
      </pc:sldChg>
      <pc:sldChg chg="addSp delSp modSp add del mod modAnim">
        <pc:chgData name="Elias Aydi" userId="b7604727aa301a45" providerId="LiveId" clId="{37D88A8D-B06A-4F32-A363-5727B3A828CF}" dt="2023-01-19T16:27:17.587" v="2460" actId="2696"/>
        <pc:sldMkLst>
          <pc:docMk/>
          <pc:sldMk cId="1272927876" sldId="671"/>
        </pc:sldMkLst>
        <pc:spChg chg="mod">
          <ac:chgData name="Elias Aydi" userId="b7604727aa301a45" providerId="LiveId" clId="{37D88A8D-B06A-4F32-A363-5727B3A828CF}" dt="2023-01-11T22:34:32.925" v="950" actId="20577"/>
          <ac:spMkLst>
            <pc:docMk/>
            <pc:sldMk cId="1272927876" sldId="671"/>
            <ac:spMk id="4" creationId="{B11FAD30-9260-4C0C-9FB8-C3F67DF2221A}"/>
          </ac:spMkLst>
        </pc:spChg>
        <pc:picChg chg="add mod">
          <ac:chgData name="Elias Aydi" userId="b7604727aa301a45" providerId="LiveId" clId="{37D88A8D-B06A-4F32-A363-5727B3A828CF}" dt="2023-01-11T22:36:33.924" v="960" actId="1076"/>
          <ac:picMkLst>
            <pc:docMk/>
            <pc:sldMk cId="1272927876" sldId="671"/>
            <ac:picMk id="3" creationId="{F33B3227-D4F6-E6C1-DBA1-0399717934F5}"/>
          </ac:picMkLst>
        </pc:picChg>
        <pc:picChg chg="del">
          <ac:chgData name="Elias Aydi" userId="b7604727aa301a45" providerId="LiveId" clId="{37D88A8D-B06A-4F32-A363-5727B3A828CF}" dt="2023-01-11T22:34:24.750" v="920" actId="478"/>
          <ac:picMkLst>
            <pc:docMk/>
            <pc:sldMk cId="1272927876" sldId="671"/>
            <ac:picMk id="6" creationId="{1E76CC52-9264-3F2D-B7E0-1E6FD4573544}"/>
          </ac:picMkLst>
        </pc:picChg>
        <pc:picChg chg="add mod">
          <ac:chgData name="Elias Aydi" userId="b7604727aa301a45" providerId="LiveId" clId="{37D88A8D-B06A-4F32-A363-5727B3A828CF}" dt="2023-01-11T22:36:31.269" v="959" actId="1076"/>
          <ac:picMkLst>
            <pc:docMk/>
            <pc:sldMk cId="1272927876" sldId="671"/>
            <ac:picMk id="9" creationId="{58C9C3DB-5D93-86BA-579E-EA6738EFA842}"/>
          </ac:picMkLst>
        </pc:picChg>
      </pc:sldChg>
      <pc:sldChg chg="add">
        <pc:chgData name="Elias Aydi" userId="b7604727aa301a45" providerId="LiveId" clId="{37D88A8D-B06A-4F32-A363-5727B3A828CF}" dt="2023-01-19T16:27:21.907" v="2461"/>
        <pc:sldMkLst>
          <pc:docMk/>
          <pc:sldMk cId="1733532438" sldId="671"/>
        </pc:sldMkLst>
      </pc:sldChg>
      <pc:sldChg chg="addSp delSp modSp add del mod delAnim">
        <pc:chgData name="Elias Aydi" userId="b7604727aa301a45" providerId="LiveId" clId="{37D88A8D-B06A-4F32-A363-5727B3A828CF}" dt="2023-01-19T16:27:17.587" v="2460" actId="2696"/>
        <pc:sldMkLst>
          <pc:docMk/>
          <pc:sldMk cId="2834668318" sldId="672"/>
        </pc:sldMkLst>
        <pc:picChg chg="del">
          <ac:chgData name="Elias Aydi" userId="b7604727aa301a45" providerId="LiveId" clId="{37D88A8D-B06A-4F32-A363-5727B3A828CF}" dt="2023-01-11T22:36:49.175" v="963" actId="478"/>
          <ac:picMkLst>
            <pc:docMk/>
            <pc:sldMk cId="2834668318" sldId="672"/>
            <ac:picMk id="3" creationId="{F33B3227-D4F6-E6C1-DBA1-0399717934F5}"/>
          </ac:picMkLst>
        </pc:picChg>
        <pc:picChg chg="mod">
          <ac:chgData name="Elias Aydi" userId="b7604727aa301a45" providerId="LiveId" clId="{37D88A8D-B06A-4F32-A363-5727B3A828CF}" dt="2023-01-11T22:38:13.884" v="970" actId="1076"/>
          <ac:picMkLst>
            <pc:docMk/>
            <pc:sldMk cId="2834668318" sldId="672"/>
            <ac:picMk id="9" creationId="{58C9C3DB-5D93-86BA-579E-EA6738EFA842}"/>
          </ac:picMkLst>
        </pc:picChg>
        <pc:picChg chg="add mod ord">
          <ac:chgData name="Elias Aydi" userId="b7604727aa301a45" providerId="LiveId" clId="{37D88A8D-B06A-4F32-A363-5727B3A828CF}" dt="2023-01-11T22:38:11.047" v="969" actId="167"/>
          <ac:picMkLst>
            <pc:docMk/>
            <pc:sldMk cId="2834668318" sldId="672"/>
            <ac:picMk id="10" creationId="{88C3162F-8FDF-10CD-51F7-D00331299786}"/>
          </ac:picMkLst>
        </pc:picChg>
      </pc:sldChg>
      <pc:sldChg chg="add">
        <pc:chgData name="Elias Aydi" userId="b7604727aa301a45" providerId="LiveId" clId="{37D88A8D-B06A-4F32-A363-5727B3A828CF}" dt="2023-01-19T16:27:21.907" v="2461"/>
        <pc:sldMkLst>
          <pc:docMk/>
          <pc:sldMk cId="3502018994" sldId="672"/>
        </pc:sldMkLst>
      </pc:sldChg>
      <pc:sldChg chg="add">
        <pc:chgData name="Elias Aydi" userId="b7604727aa301a45" providerId="LiveId" clId="{37D88A8D-B06A-4F32-A363-5727B3A828CF}" dt="2023-01-19T16:27:21.907" v="2461"/>
        <pc:sldMkLst>
          <pc:docMk/>
          <pc:sldMk cId="222849595" sldId="673"/>
        </pc:sldMkLst>
      </pc:sldChg>
      <pc:sldChg chg="addSp delSp modSp add del mod">
        <pc:chgData name="Elias Aydi" userId="b7604727aa301a45" providerId="LiveId" clId="{37D88A8D-B06A-4F32-A363-5727B3A828CF}" dt="2023-01-19T16:27:17.587" v="2460" actId="2696"/>
        <pc:sldMkLst>
          <pc:docMk/>
          <pc:sldMk cId="567245687" sldId="673"/>
        </pc:sldMkLst>
        <pc:spChg chg="add mod">
          <ac:chgData name="Elias Aydi" userId="b7604727aa301a45" providerId="LiveId" clId="{37D88A8D-B06A-4F32-A363-5727B3A828CF}" dt="2023-01-18T21:37:05.852" v="2403" actId="6549"/>
          <ac:spMkLst>
            <pc:docMk/>
            <pc:sldMk cId="567245687" sldId="673"/>
            <ac:spMk id="3" creationId="{22939639-5534-879B-5769-858ABAC929DE}"/>
          </ac:spMkLst>
        </pc:spChg>
        <pc:spChg chg="del">
          <ac:chgData name="Elias Aydi" userId="b7604727aa301a45" providerId="LiveId" clId="{37D88A8D-B06A-4F32-A363-5727B3A828CF}" dt="2023-01-14T22:43:58.510" v="1881" actId="478"/>
          <ac:spMkLst>
            <pc:docMk/>
            <pc:sldMk cId="567245687" sldId="673"/>
            <ac:spMk id="5" creationId="{A33DCB0A-06B1-4A3F-8226-152C67B18ACF}"/>
          </ac:spMkLst>
        </pc:spChg>
        <pc:spChg chg="del">
          <ac:chgData name="Elias Aydi" userId="b7604727aa301a45" providerId="LiveId" clId="{37D88A8D-B06A-4F32-A363-5727B3A828CF}" dt="2023-01-14T22:43:59.427" v="1882" actId="478"/>
          <ac:spMkLst>
            <pc:docMk/>
            <pc:sldMk cId="567245687" sldId="673"/>
            <ac:spMk id="8" creationId="{5FBCFBF7-8298-411F-97A6-B3ADE131A6DE}"/>
          </ac:spMkLst>
        </pc:spChg>
        <pc:spChg chg="del">
          <ac:chgData name="Elias Aydi" userId="b7604727aa301a45" providerId="LiveId" clId="{37D88A8D-B06A-4F32-A363-5727B3A828CF}" dt="2023-01-14T22:44:00.403" v="1883" actId="478"/>
          <ac:spMkLst>
            <pc:docMk/>
            <pc:sldMk cId="567245687" sldId="673"/>
            <ac:spMk id="13" creationId="{FA0EFE2E-647E-463F-B65E-C5E5B55696BD}"/>
          </ac:spMkLst>
        </pc:spChg>
        <pc:spChg chg="del">
          <ac:chgData name="Elias Aydi" userId="b7604727aa301a45" providerId="LiveId" clId="{37D88A8D-B06A-4F32-A363-5727B3A828CF}" dt="2023-01-14T22:44:01.270" v="1884" actId="478"/>
          <ac:spMkLst>
            <pc:docMk/>
            <pc:sldMk cId="567245687" sldId="673"/>
            <ac:spMk id="14" creationId="{2FAF4175-33A7-4AAD-9A0A-5E07A2221FBC}"/>
          </ac:spMkLst>
        </pc:spChg>
        <pc:spChg chg="del">
          <ac:chgData name="Elias Aydi" userId="b7604727aa301a45" providerId="LiveId" clId="{37D88A8D-B06A-4F32-A363-5727B3A828CF}" dt="2023-01-14T22:44:02.009" v="1885" actId="478"/>
          <ac:spMkLst>
            <pc:docMk/>
            <pc:sldMk cId="567245687" sldId="673"/>
            <ac:spMk id="16" creationId="{7C7B8E50-A037-40BC-8D46-C9726CE2B3C3}"/>
          </ac:spMkLst>
        </pc:spChg>
      </pc:sldChg>
      <pc:sldChg chg="add">
        <pc:chgData name="Elias Aydi" userId="b7604727aa301a45" providerId="LiveId" clId="{37D88A8D-B06A-4F32-A363-5727B3A828CF}" dt="2023-01-19T18:54:08.915" v="2849"/>
        <pc:sldMkLst>
          <pc:docMk/>
          <pc:sldMk cId="1080078005" sldId="674"/>
        </pc:sldMkLst>
      </pc:sldChg>
      <pc:sldChg chg="modSp add del mod">
        <pc:chgData name="Elias Aydi" userId="b7604727aa301a45" providerId="LiveId" clId="{37D88A8D-B06A-4F32-A363-5727B3A828CF}" dt="2023-01-19T18:53:44.684" v="2848" actId="2696"/>
        <pc:sldMkLst>
          <pc:docMk/>
          <pc:sldMk cId="4193960196" sldId="674"/>
        </pc:sldMkLst>
        <pc:picChg chg="mod">
          <ac:chgData name="Elias Aydi" userId="b7604727aa301a45" providerId="LiveId" clId="{37D88A8D-B06A-4F32-A363-5727B3A828CF}" dt="2023-01-12T23:50:18.026" v="1814" actId="1037"/>
          <ac:picMkLst>
            <pc:docMk/>
            <pc:sldMk cId="4193960196" sldId="674"/>
            <ac:picMk id="15" creationId="{CEC9A64C-E003-41A5-81BD-433A8BA8826E}"/>
          </ac:picMkLst>
        </pc:picChg>
      </pc:sldChg>
      <pc:sldChg chg="addSp delSp modSp add mod">
        <pc:chgData name="Elias Aydi" userId="b7604727aa301a45" providerId="LiveId" clId="{37D88A8D-B06A-4F32-A363-5727B3A828CF}" dt="2023-01-23T15:23:32.540" v="8609" actId="20577"/>
        <pc:sldMkLst>
          <pc:docMk/>
          <pc:sldMk cId="1923350693" sldId="675"/>
        </pc:sldMkLst>
        <pc:spChg chg="mod">
          <ac:chgData name="Elias Aydi" userId="b7604727aa301a45" providerId="LiveId" clId="{37D88A8D-B06A-4F32-A363-5727B3A828CF}" dt="2023-01-23T15:23:32.540" v="8609" actId="20577"/>
          <ac:spMkLst>
            <pc:docMk/>
            <pc:sldMk cId="1923350693" sldId="675"/>
            <ac:spMk id="2" creationId="{CAD93D86-FF41-47A3-8E1F-0EE1975A174D}"/>
          </ac:spMkLst>
        </pc:spChg>
        <pc:spChg chg="mod">
          <ac:chgData name="Elias Aydi" userId="b7604727aa301a45" providerId="LiveId" clId="{37D88A8D-B06A-4F32-A363-5727B3A828CF}" dt="2023-01-19T16:51:22.769" v="2706" actId="20577"/>
          <ac:spMkLst>
            <pc:docMk/>
            <pc:sldMk cId="1923350693" sldId="675"/>
            <ac:spMk id="4" creationId="{B11FAD30-9260-4C0C-9FB8-C3F67DF2221A}"/>
          </ac:spMkLst>
        </pc:spChg>
        <pc:spChg chg="add del mod">
          <ac:chgData name="Elias Aydi" userId="b7604727aa301a45" providerId="LiveId" clId="{37D88A8D-B06A-4F32-A363-5727B3A828CF}" dt="2023-01-12T23:51:14.010" v="1825" actId="478"/>
          <ac:spMkLst>
            <pc:docMk/>
            <pc:sldMk cId="1923350693" sldId="675"/>
            <ac:spMk id="5" creationId="{0C1B538D-4D7B-B921-B1C9-8047BA5AE76B}"/>
          </ac:spMkLst>
        </pc:spChg>
        <pc:graphicFrameChg chg="mod">
          <ac:chgData name="Elias Aydi" userId="b7604727aa301a45" providerId="LiveId" clId="{37D88A8D-B06A-4F32-A363-5727B3A828CF}" dt="2023-01-11T22:46:50.890" v="1157" actId="20577"/>
          <ac:graphicFrameMkLst>
            <pc:docMk/>
            <pc:sldMk cId="1923350693" sldId="675"/>
            <ac:graphicFrameMk id="8" creationId="{DB4DCE65-43EA-4BFB-A2A6-2030BE44A3CB}"/>
          </ac:graphicFrameMkLst>
        </pc:graphicFrameChg>
        <pc:picChg chg="add mod ord">
          <ac:chgData name="Elias Aydi" userId="b7604727aa301a45" providerId="LiveId" clId="{37D88A8D-B06A-4F32-A363-5727B3A828CF}" dt="2023-01-12T23:51:10.094" v="1824" actId="167"/>
          <ac:picMkLst>
            <pc:docMk/>
            <pc:sldMk cId="1923350693" sldId="675"/>
            <ac:picMk id="6" creationId="{914F5EA5-3040-44EE-86D3-6E02889A3F1B}"/>
          </ac:picMkLst>
        </pc:picChg>
        <pc:picChg chg="del mod">
          <ac:chgData name="Elias Aydi" userId="b7604727aa301a45" providerId="LiveId" clId="{37D88A8D-B06A-4F32-A363-5727B3A828CF}" dt="2023-01-12T23:51:02.228" v="1822" actId="478"/>
          <ac:picMkLst>
            <pc:docMk/>
            <pc:sldMk cId="1923350693" sldId="675"/>
            <ac:picMk id="15" creationId="{CEC9A64C-E003-41A5-81BD-433A8BA8826E}"/>
          </ac:picMkLst>
        </pc:picChg>
      </pc:sldChg>
      <pc:sldChg chg="modSp add del">
        <pc:chgData name="Elias Aydi" userId="b7604727aa301a45" providerId="LiveId" clId="{37D88A8D-B06A-4F32-A363-5727B3A828CF}" dt="2023-01-11T22:46:44.605" v="1150"/>
        <pc:sldMkLst>
          <pc:docMk/>
          <pc:sldMk cId="3559354954" sldId="675"/>
        </pc:sldMkLst>
        <pc:graphicFrameChg chg="mod">
          <ac:chgData name="Elias Aydi" userId="b7604727aa301a45" providerId="LiveId" clId="{37D88A8D-B06A-4F32-A363-5727B3A828CF}" dt="2023-01-11T22:46:42.723" v="1149" actId="478"/>
          <ac:graphicFrameMkLst>
            <pc:docMk/>
            <pc:sldMk cId="3559354954" sldId="675"/>
            <ac:graphicFrameMk id="8" creationId="{DB4DCE65-43EA-4BFB-A2A6-2030BE44A3CB}"/>
          </ac:graphicFrameMkLst>
        </pc:graphicFrameChg>
      </pc:sldChg>
      <pc:sldChg chg="modSp add del mod">
        <pc:chgData name="Elias Aydi" userId="b7604727aa301a45" providerId="LiveId" clId="{37D88A8D-B06A-4F32-A363-5727B3A828CF}" dt="2023-01-22T22:57:21.661" v="8138" actId="2696"/>
        <pc:sldMkLst>
          <pc:docMk/>
          <pc:sldMk cId="719140899" sldId="676"/>
        </pc:sldMkLst>
        <pc:spChg chg="mod">
          <ac:chgData name="Elias Aydi" userId="b7604727aa301a45" providerId="LiveId" clId="{37D88A8D-B06A-4F32-A363-5727B3A828CF}" dt="2023-01-19T16:55:53.014" v="2776" actId="20577"/>
          <ac:spMkLst>
            <pc:docMk/>
            <pc:sldMk cId="719140899" sldId="676"/>
            <ac:spMk id="4" creationId="{B11FAD30-9260-4C0C-9FB8-C3F67DF2221A}"/>
          </ac:spMkLst>
        </pc:spChg>
        <pc:picChg chg="mod">
          <ac:chgData name="Elias Aydi" userId="b7604727aa301a45" providerId="LiveId" clId="{37D88A8D-B06A-4F32-A363-5727B3A828CF}" dt="2023-01-12T23:45:44.788" v="1526" actId="1037"/>
          <ac:picMkLst>
            <pc:docMk/>
            <pc:sldMk cId="719140899" sldId="676"/>
            <ac:picMk id="15" creationId="{CEC9A64C-E003-41A5-81BD-433A8BA8826E}"/>
          </ac:picMkLst>
        </pc:picChg>
      </pc:sldChg>
      <pc:sldChg chg="modSp add mod">
        <pc:chgData name="Elias Aydi" userId="b7604727aa301a45" providerId="LiveId" clId="{37D88A8D-B06A-4F32-A363-5727B3A828CF}" dt="2023-01-23T15:24:28.963" v="8638" actId="20577"/>
        <pc:sldMkLst>
          <pc:docMk/>
          <pc:sldMk cId="1362444466" sldId="676"/>
        </pc:sldMkLst>
        <pc:spChg chg="mod">
          <ac:chgData name="Elias Aydi" userId="b7604727aa301a45" providerId="LiveId" clId="{37D88A8D-B06A-4F32-A363-5727B3A828CF}" dt="2023-01-23T15:24:28.963" v="8638" actId="20577"/>
          <ac:spMkLst>
            <pc:docMk/>
            <pc:sldMk cId="1362444466" sldId="676"/>
            <ac:spMk id="3" creationId="{BF491789-41ED-4B77-8C80-8B9725383269}"/>
          </ac:spMkLst>
        </pc:spChg>
      </pc:sldChg>
      <pc:sldChg chg="delSp modSp add mod">
        <pc:chgData name="Elias Aydi" userId="b7604727aa301a45" providerId="LiveId" clId="{37D88A8D-B06A-4F32-A363-5727B3A828CF}" dt="2023-01-23T15:25:04.101" v="8648" actId="20577"/>
        <pc:sldMkLst>
          <pc:docMk/>
          <pc:sldMk cId="245465663" sldId="677"/>
        </pc:sldMkLst>
        <pc:spChg chg="mod">
          <ac:chgData name="Elias Aydi" userId="b7604727aa301a45" providerId="LiveId" clId="{37D88A8D-B06A-4F32-A363-5727B3A828CF}" dt="2023-01-23T15:25:04.101" v="8648" actId="20577"/>
          <ac:spMkLst>
            <pc:docMk/>
            <pc:sldMk cId="245465663" sldId="677"/>
            <ac:spMk id="2" creationId="{EC1E6174-8EA2-4867-B26A-A5B087A2E746}"/>
          </ac:spMkLst>
        </pc:spChg>
        <pc:spChg chg="ord">
          <ac:chgData name="Elias Aydi" userId="b7604727aa301a45" providerId="LiveId" clId="{37D88A8D-B06A-4F32-A363-5727B3A828CF}" dt="2023-01-23T15:24:44.957" v="8643" actId="167"/>
          <ac:spMkLst>
            <pc:docMk/>
            <pc:sldMk cId="245465663" sldId="677"/>
            <ac:spMk id="9" creationId="{0C8FC9F8-8F26-9FF7-2A0E-35704CC05E4B}"/>
          </ac:spMkLst>
        </pc:spChg>
        <pc:spChg chg="del">
          <ac:chgData name="Elias Aydi" userId="b7604727aa301a45" providerId="LiveId" clId="{37D88A8D-B06A-4F32-A363-5727B3A828CF}" dt="2023-01-23T15:24:58.491" v="8646" actId="478"/>
          <ac:spMkLst>
            <pc:docMk/>
            <pc:sldMk cId="245465663" sldId="677"/>
            <ac:spMk id="18" creationId="{6D6DAD57-344C-46AD-874E-E4AD3E61BAD7}"/>
          </ac:spMkLst>
        </pc:spChg>
        <pc:spChg chg="del">
          <ac:chgData name="Elias Aydi" userId="b7604727aa301a45" providerId="LiveId" clId="{37D88A8D-B06A-4F32-A363-5727B3A828CF}" dt="2023-01-23T15:24:56.823" v="8645" actId="478"/>
          <ac:spMkLst>
            <pc:docMk/>
            <pc:sldMk cId="245465663" sldId="677"/>
            <ac:spMk id="19" creationId="{7FCC2EFB-2CD0-4C7E-AECA-B21902534B79}"/>
          </ac:spMkLst>
        </pc:spChg>
        <pc:picChg chg="ord">
          <ac:chgData name="Elias Aydi" userId="b7604727aa301a45" providerId="LiveId" clId="{37D88A8D-B06A-4F32-A363-5727B3A828CF}" dt="2023-01-23T15:24:52.631" v="8644" actId="167"/>
          <ac:picMkLst>
            <pc:docMk/>
            <pc:sldMk cId="245465663" sldId="677"/>
            <ac:picMk id="4" creationId="{4538D31F-20D2-F5FF-B7A4-16C1E0FAFEBD}"/>
          </ac:picMkLst>
        </pc:picChg>
      </pc:sldChg>
      <pc:sldChg chg="addSp delSp modSp add del mod">
        <pc:chgData name="Elias Aydi" userId="b7604727aa301a45" providerId="LiveId" clId="{37D88A8D-B06A-4F32-A363-5727B3A828CF}" dt="2023-01-22T22:57:21.661" v="8138" actId="2696"/>
        <pc:sldMkLst>
          <pc:docMk/>
          <pc:sldMk cId="1344608179" sldId="677"/>
        </pc:sldMkLst>
        <pc:spChg chg="del mod">
          <ac:chgData name="Elias Aydi" userId="b7604727aa301a45" providerId="LiveId" clId="{37D88A8D-B06A-4F32-A363-5727B3A828CF}" dt="2023-01-12T23:45:08.628" v="1497" actId="478"/>
          <ac:spMkLst>
            <pc:docMk/>
            <pc:sldMk cId="1344608179" sldId="677"/>
            <ac:spMk id="4" creationId="{B11FAD30-9260-4C0C-9FB8-C3F67DF2221A}"/>
          </ac:spMkLst>
        </pc:spChg>
        <pc:spChg chg="add del mod">
          <ac:chgData name="Elias Aydi" userId="b7604727aa301a45" providerId="LiveId" clId="{37D88A8D-B06A-4F32-A363-5727B3A828CF}" dt="2023-01-12T23:45:11.318" v="1500" actId="478"/>
          <ac:spMkLst>
            <pc:docMk/>
            <pc:sldMk cId="1344608179" sldId="677"/>
            <ac:spMk id="5" creationId="{A08FCE70-4F7B-6DB9-34A6-B881426CC5D5}"/>
          </ac:spMkLst>
        </pc:spChg>
        <pc:spChg chg="add del mod">
          <ac:chgData name="Elias Aydi" userId="b7604727aa301a45" providerId="LiveId" clId="{37D88A8D-B06A-4F32-A363-5727B3A828CF}" dt="2023-01-20T00:50:18.191" v="5884" actId="478"/>
          <ac:spMkLst>
            <pc:docMk/>
            <pc:sldMk cId="1344608179" sldId="677"/>
            <ac:spMk id="6" creationId="{445F0582-1974-015D-0753-B51ADF35AFD3}"/>
          </ac:spMkLst>
        </pc:spChg>
        <pc:spChg chg="add mod ord">
          <ac:chgData name="Elias Aydi" userId="b7604727aa301a45" providerId="LiveId" clId="{37D88A8D-B06A-4F32-A363-5727B3A828CF}" dt="2023-01-17T19:17:07.950" v="1946" actId="1076"/>
          <ac:spMkLst>
            <pc:docMk/>
            <pc:sldMk cId="1344608179" sldId="677"/>
            <ac:spMk id="9" creationId="{0C8FC9F8-8F26-9FF7-2A0E-35704CC05E4B}"/>
          </ac:spMkLst>
        </pc:spChg>
        <pc:picChg chg="add mod">
          <ac:chgData name="Elias Aydi" userId="b7604727aa301a45" providerId="LiveId" clId="{37D88A8D-B06A-4F32-A363-5727B3A828CF}" dt="2023-01-17T19:16:43.793" v="1944"/>
          <ac:picMkLst>
            <pc:docMk/>
            <pc:sldMk cId="1344608179" sldId="677"/>
            <ac:picMk id="3" creationId="{06E43249-9E7F-D0C5-3889-931F20C988A0}"/>
          </ac:picMkLst>
        </pc:picChg>
        <pc:picChg chg="add mod">
          <ac:chgData name="Elias Aydi" userId="b7604727aa301a45" providerId="LiveId" clId="{37D88A8D-B06A-4F32-A363-5727B3A828CF}" dt="2023-01-17T19:16:43.793" v="1944"/>
          <ac:picMkLst>
            <pc:docMk/>
            <pc:sldMk cId="1344608179" sldId="677"/>
            <ac:picMk id="4" creationId="{4538D31F-20D2-F5FF-B7A4-16C1E0FAFEBD}"/>
          </ac:picMkLst>
        </pc:picChg>
        <pc:picChg chg="mod">
          <ac:chgData name="Elias Aydi" userId="b7604727aa301a45" providerId="LiveId" clId="{37D88A8D-B06A-4F32-A363-5727B3A828CF}" dt="2023-01-20T00:50:17.675" v="5883" actId="1076"/>
          <ac:picMkLst>
            <pc:docMk/>
            <pc:sldMk cId="1344608179" sldId="677"/>
            <ac:picMk id="15" creationId="{CEC9A64C-E003-41A5-81BD-433A8BA8826E}"/>
          </ac:picMkLst>
        </pc:picChg>
      </pc:sldChg>
      <pc:sldChg chg="add del">
        <pc:chgData name="Elias Aydi" userId="b7604727aa301a45" providerId="LiveId" clId="{37D88A8D-B06A-4F32-A363-5727B3A828CF}" dt="2023-01-12T23:44:43.031" v="1479"/>
        <pc:sldMkLst>
          <pc:docMk/>
          <pc:sldMk cId="1609217973" sldId="677"/>
        </pc:sldMkLst>
      </pc:sldChg>
      <pc:sldChg chg="modSp add del mod">
        <pc:chgData name="Elias Aydi" userId="b7604727aa301a45" providerId="LiveId" clId="{37D88A8D-B06A-4F32-A363-5727B3A828CF}" dt="2023-01-24T01:44:04.994" v="9476" actId="47"/>
        <pc:sldMkLst>
          <pc:docMk/>
          <pc:sldMk cId="1038912623" sldId="678"/>
        </pc:sldMkLst>
        <pc:spChg chg="mod">
          <ac:chgData name="Elias Aydi" userId="b7604727aa301a45" providerId="LiveId" clId="{37D88A8D-B06A-4F32-A363-5727B3A828CF}" dt="2023-01-23T15:24:21.202" v="8634" actId="20577"/>
          <ac:spMkLst>
            <pc:docMk/>
            <pc:sldMk cId="1038912623" sldId="678"/>
            <ac:spMk id="2" creationId="{EC1E6174-8EA2-4867-B26A-A5B087A2E746}"/>
          </ac:spMkLst>
        </pc:spChg>
      </pc:sldChg>
      <pc:sldChg chg="add del">
        <pc:chgData name="Elias Aydi" userId="b7604727aa301a45" providerId="LiveId" clId="{37D88A8D-B06A-4F32-A363-5727B3A828CF}" dt="2023-01-12T23:45:41.651" v="1522"/>
        <pc:sldMkLst>
          <pc:docMk/>
          <pc:sldMk cId="2864355903" sldId="678"/>
        </pc:sldMkLst>
      </pc:sldChg>
      <pc:sldChg chg="modSp add del mod">
        <pc:chgData name="Elias Aydi" userId="b7604727aa301a45" providerId="LiveId" clId="{37D88A8D-B06A-4F32-A363-5727B3A828CF}" dt="2023-01-22T22:57:21.661" v="8138" actId="2696"/>
        <pc:sldMkLst>
          <pc:docMk/>
          <pc:sldMk cId="3225669901" sldId="678"/>
        </pc:sldMkLst>
        <pc:spChg chg="mod">
          <ac:chgData name="Elias Aydi" userId="b7604727aa301a45" providerId="LiveId" clId="{37D88A8D-B06A-4F32-A363-5727B3A828CF}" dt="2023-01-17T21:49:55.905" v="2355" actId="6549"/>
          <ac:spMkLst>
            <pc:docMk/>
            <pc:sldMk cId="3225669901" sldId="678"/>
            <ac:spMk id="20" creationId="{63118530-C7D5-4CF8-B6A8-6264C55FA715}"/>
          </ac:spMkLst>
        </pc:spChg>
      </pc:sldChg>
      <pc:sldChg chg="add del">
        <pc:chgData name="Elias Aydi" userId="b7604727aa301a45" providerId="LiveId" clId="{37D88A8D-B06A-4F32-A363-5727B3A828CF}" dt="2023-01-22T23:03:41.347" v="8272" actId="47"/>
        <pc:sldMkLst>
          <pc:docMk/>
          <pc:sldMk cId="1608252175" sldId="679"/>
        </pc:sldMkLst>
      </pc:sldChg>
      <pc:sldChg chg="addSp delSp modSp add del mod delAnim">
        <pc:chgData name="Elias Aydi" userId="b7604727aa301a45" providerId="LiveId" clId="{37D88A8D-B06A-4F32-A363-5727B3A828CF}" dt="2023-01-19T16:27:26.373" v="2462" actId="2696"/>
        <pc:sldMkLst>
          <pc:docMk/>
          <pc:sldMk cId="2482067722" sldId="679"/>
        </pc:sldMkLst>
        <pc:spChg chg="mod">
          <ac:chgData name="Elias Aydi" userId="b7604727aa301a45" providerId="LiveId" clId="{37D88A8D-B06A-4F32-A363-5727B3A828CF}" dt="2023-01-17T19:11:01.516" v="1923" actId="20577"/>
          <ac:spMkLst>
            <pc:docMk/>
            <pc:sldMk cId="2482067722" sldId="679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7T19:14:52.087" v="1934" actId="478"/>
          <ac:spMkLst>
            <pc:docMk/>
            <pc:sldMk cId="2482067722" sldId="679"/>
            <ac:spMk id="13" creationId="{FA0EFE2E-647E-463F-B65E-C5E5B55696BD}"/>
          </ac:spMkLst>
        </pc:spChg>
        <pc:spChg chg="del">
          <ac:chgData name="Elias Aydi" userId="b7604727aa301a45" providerId="LiveId" clId="{37D88A8D-B06A-4F32-A363-5727B3A828CF}" dt="2023-01-17T19:22:29.503" v="1961" actId="478"/>
          <ac:spMkLst>
            <pc:docMk/>
            <pc:sldMk cId="2482067722" sldId="679"/>
            <ac:spMk id="19" creationId="{7FCC2EFB-2CD0-4C7E-AECA-B21902534B79}"/>
          </ac:spMkLst>
        </pc:spChg>
        <pc:picChg chg="del">
          <ac:chgData name="Elias Aydi" userId="b7604727aa301a45" providerId="LiveId" clId="{37D88A8D-B06A-4F32-A363-5727B3A828CF}" dt="2023-01-17T19:11:03.222" v="1924" actId="478"/>
          <ac:picMkLst>
            <pc:docMk/>
            <pc:sldMk cId="2482067722" sldId="679"/>
            <ac:picMk id="3" creationId="{F33B3227-D4F6-E6C1-DBA1-0399717934F5}"/>
          </ac:picMkLst>
        </pc:picChg>
        <pc:picChg chg="del">
          <ac:chgData name="Elias Aydi" userId="b7604727aa301a45" providerId="LiveId" clId="{37D88A8D-B06A-4F32-A363-5727B3A828CF}" dt="2023-01-17T19:11:04.426" v="1925" actId="478"/>
          <ac:picMkLst>
            <pc:docMk/>
            <pc:sldMk cId="2482067722" sldId="679"/>
            <ac:picMk id="9" creationId="{58C9C3DB-5D93-86BA-579E-EA6738EFA842}"/>
          </ac:picMkLst>
        </pc:picChg>
        <pc:picChg chg="add del mod ord">
          <ac:chgData name="Elias Aydi" userId="b7604727aa301a45" providerId="LiveId" clId="{37D88A8D-B06A-4F32-A363-5727B3A828CF}" dt="2023-01-17T19:16:33.515" v="1943" actId="21"/>
          <ac:picMkLst>
            <pc:docMk/>
            <pc:sldMk cId="2482067722" sldId="679"/>
            <ac:picMk id="10" creationId="{B5842792-A69E-B38D-8AE6-83F49E61105D}"/>
          </ac:picMkLst>
        </pc:picChg>
        <pc:picChg chg="add del mod">
          <ac:chgData name="Elias Aydi" userId="b7604727aa301a45" providerId="LiveId" clId="{37D88A8D-B06A-4F32-A363-5727B3A828CF}" dt="2023-01-17T19:16:33.515" v="1943" actId="21"/>
          <ac:picMkLst>
            <pc:docMk/>
            <pc:sldMk cId="2482067722" sldId="679"/>
            <ac:picMk id="12" creationId="{82928158-3FD7-1F06-D991-411EE9B217BD}"/>
          </ac:picMkLst>
        </pc:picChg>
        <pc:picChg chg="add mod">
          <ac:chgData name="Elias Aydi" userId="b7604727aa301a45" providerId="LiveId" clId="{37D88A8D-B06A-4F32-A363-5727B3A828CF}" dt="2023-01-17T19:22:24.098" v="1959" actId="962"/>
          <ac:picMkLst>
            <pc:docMk/>
            <pc:sldMk cId="2482067722" sldId="679"/>
            <ac:picMk id="21" creationId="{48761EA5-92C7-56F3-867C-583FC9B8AFA6}"/>
          </ac:picMkLst>
        </pc:picChg>
        <pc:picChg chg="add mod">
          <ac:chgData name="Elias Aydi" userId="b7604727aa301a45" providerId="LiveId" clId="{37D88A8D-B06A-4F32-A363-5727B3A828CF}" dt="2023-01-17T19:22:26.268" v="1960" actId="1076"/>
          <ac:picMkLst>
            <pc:docMk/>
            <pc:sldMk cId="2482067722" sldId="679"/>
            <ac:picMk id="23" creationId="{33099CAE-7B5B-88C5-FF36-46334275C7BB}"/>
          </ac:picMkLst>
        </pc:picChg>
      </pc:sldChg>
      <pc:sldChg chg="add del">
        <pc:chgData name="Elias Aydi" userId="b7604727aa301a45" providerId="LiveId" clId="{37D88A8D-B06A-4F32-A363-5727B3A828CF}" dt="2023-01-19T18:45:23.048" v="2846" actId="2696"/>
        <pc:sldMkLst>
          <pc:docMk/>
          <pc:sldMk cId="4056398753" sldId="679"/>
        </pc:sldMkLst>
      </pc:sldChg>
      <pc:sldChg chg="addSp delSp modSp add del mod">
        <pc:chgData name="Elias Aydi" userId="b7604727aa301a45" providerId="LiveId" clId="{37D88A8D-B06A-4F32-A363-5727B3A828CF}" dt="2023-01-19T16:27:26.373" v="2462" actId="2696"/>
        <pc:sldMkLst>
          <pc:docMk/>
          <pc:sldMk cId="146652315" sldId="680"/>
        </pc:sldMkLst>
        <pc:spChg chg="add del mod">
          <ac:chgData name="Elias Aydi" userId="b7604727aa301a45" providerId="LiveId" clId="{37D88A8D-B06A-4F32-A363-5727B3A828CF}" dt="2023-01-17T19:22:41.739" v="1965" actId="767"/>
          <ac:spMkLst>
            <pc:docMk/>
            <pc:sldMk cId="146652315" sldId="680"/>
            <ac:spMk id="3" creationId="{B264E9BE-EB20-8660-DFDB-91321A11B653}"/>
          </ac:spMkLst>
        </pc:spChg>
        <pc:spChg chg="add del mod">
          <ac:chgData name="Elias Aydi" userId="b7604727aa301a45" providerId="LiveId" clId="{37D88A8D-B06A-4F32-A363-5727B3A828CF}" dt="2023-01-17T19:22:47.862" v="1967" actId="478"/>
          <ac:spMkLst>
            <pc:docMk/>
            <pc:sldMk cId="146652315" sldId="680"/>
            <ac:spMk id="6" creationId="{21CA90CB-DABD-D28F-E681-C332BB6DAD56}"/>
          </ac:spMkLst>
        </pc:spChg>
        <pc:spChg chg="add mod">
          <ac:chgData name="Elias Aydi" userId="b7604727aa301a45" providerId="LiveId" clId="{37D88A8D-B06A-4F32-A363-5727B3A828CF}" dt="2023-01-17T19:24:03.874" v="2132" actId="1076"/>
          <ac:spMkLst>
            <pc:docMk/>
            <pc:sldMk cId="146652315" sldId="680"/>
            <ac:spMk id="9" creationId="{EB3D58BC-630B-3975-26E9-2FC5AA50085B}"/>
          </ac:spMkLst>
        </pc:spChg>
        <pc:spChg chg="del">
          <ac:chgData name="Elias Aydi" userId="b7604727aa301a45" providerId="LiveId" clId="{37D88A8D-B06A-4F32-A363-5727B3A828CF}" dt="2023-01-17T21:16:48.361" v="2150" actId="478"/>
          <ac:spMkLst>
            <pc:docMk/>
            <pc:sldMk cId="146652315" sldId="680"/>
            <ac:spMk id="46" creationId="{26592ED9-F5BD-40E6-AB0F-A2D2DCA75158}"/>
          </ac:spMkLst>
        </pc:spChg>
        <pc:picChg chg="del">
          <ac:chgData name="Elias Aydi" userId="b7604727aa301a45" providerId="LiveId" clId="{37D88A8D-B06A-4F32-A363-5727B3A828CF}" dt="2023-01-17T19:22:35.622" v="1963" actId="478"/>
          <ac:picMkLst>
            <pc:docMk/>
            <pc:sldMk cId="146652315" sldId="680"/>
            <ac:picMk id="23" creationId="{33099CAE-7B5B-88C5-FF36-46334275C7BB}"/>
          </ac:picMkLst>
        </pc:picChg>
      </pc:sldChg>
      <pc:sldChg chg="add del">
        <pc:chgData name="Elias Aydi" userId="b7604727aa301a45" providerId="LiveId" clId="{37D88A8D-B06A-4F32-A363-5727B3A828CF}" dt="2023-01-19T18:45:23.048" v="2846" actId="2696"/>
        <pc:sldMkLst>
          <pc:docMk/>
          <pc:sldMk cId="175003103" sldId="680"/>
        </pc:sldMkLst>
      </pc:sldChg>
      <pc:sldChg chg="modSp add mod ord">
        <pc:chgData name="Elias Aydi" userId="b7604727aa301a45" providerId="LiveId" clId="{37D88A8D-B06A-4F32-A363-5727B3A828CF}" dt="2023-01-23T15:27:03.305" v="8700" actId="20577"/>
        <pc:sldMkLst>
          <pc:docMk/>
          <pc:sldMk cId="1236036380" sldId="680"/>
        </pc:sldMkLst>
        <pc:spChg chg="mod">
          <ac:chgData name="Elias Aydi" userId="b7604727aa301a45" providerId="LiveId" clId="{37D88A8D-B06A-4F32-A363-5727B3A828CF}" dt="2023-01-23T15:27:03.305" v="8700" actId="20577"/>
          <ac:spMkLst>
            <pc:docMk/>
            <pc:sldMk cId="1236036380" sldId="680"/>
            <ac:spMk id="2" creationId="{EC1E6174-8EA2-4867-B26A-A5B087A2E746}"/>
          </ac:spMkLst>
        </pc:spChg>
      </pc:sldChg>
      <pc:sldChg chg="delSp add del mod">
        <pc:chgData name="Elias Aydi" userId="b7604727aa301a45" providerId="LiveId" clId="{37D88A8D-B06A-4F32-A363-5727B3A828CF}" dt="2023-01-22T22:42:12.500" v="8135" actId="2696"/>
        <pc:sldMkLst>
          <pc:docMk/>
          <pc:sldMk cId="1292092150" sldId="681"/>
        </pc:sldMkLst>
        <pc:spChg chg="del">
          <ac:chgData name="Elias Aydi" userId="b7604727aa301a45" providerId="LiveId" clId="{37D88A8D-B06A-4F32-A363-5727B3A828CF}" dt="2023-01-18T21:39:05.923" v="2407" actId="478"/>
          <ac:spMkLst>
            <pc:docMk/>
            <pc:sldMk cId="1292092150" sldId="681"/>
            <ac:spMk id="5" creationId="{9C477F90-CD2B-AB2C-D3D5-A24A3FD3FF1B}"/>
          </ac:spMkLst>
        </pc:spChg>
        <pc:picChg chg="del">
          <ac:chgData name="Elias Aydi" userId="b7604727aa301a45" providerId="LiveId" clId="{37D88A8D-B06A-4F32-A363-5727B3A828CF}" dt="2023-01-18T21:39:03.117" v="2406" actId="478"/>
          <ac:picMkLst>
            <pc:docMk/>
            <pc:sldMk cId="1292092150" sldId="681"/>
            <ac:picMk id="3" creationId="{C00928E0-FAB2-74DA-DC21-21E17DD4B715}"/>
          </ac:picMkLst>
        </pc:picChg>
      </pc:sldChg>
      <pc:sldChg chg="add">
        <pc:chgData name="Elias Aydi" userId="b7604727aa301a45" providerId="LiveId" clId="{37D88A8D-B06A-4F32-A363-5727B3A828CF}" dt="2023-01-22T22:42:21.400" v="8136"/>
        <pc:sldMkLst>
          <pc:docMk/>
          <pc:sldMk cId="2276744504" sldId="681"/>
        </pc:sldMkLst>
      </pc:sldChg>
      <pc:sldChg chg="addSp delSp modSp add mod">
        <pc:chgData name="Elias Aydi" userId="b7604727aa301a45" providerId="LiveId" clId="{37D88A8D-B06A-4F32-A363-5727B3A828CF}" dt="2023-01-24T01:37:35.606" v="9410" actId="167"/>
        <pc:sldMkLst>
          <pc:docMk/>
          <pc:sldMk cId="25295179" sldId="682"/>
        </pc:sldMkLst>
        <pc:spChg chg="mod">
          <ac:chgData name="Elias Aydi" userId="b7604727aa301a45" providerId="LiveId" clId="{37D88A8D-B06A-4F32-A363-5727B3A828CF}" dt="2023-01-23T15:23:23.831" v="8605" actId="20577"/>
          <ac:spMkLst>
            <pc:docMk/>
            <pc:sldMk cId="25295179" sldId="682"/>
            <ac:spMk id="2" creationId="{EC1E6174-8EA2-4867-B26A-A5B087A2E746}"/>
          </ac:spMkLst>
        </pc:spChg>
        <pc:picChg chg="add mod ord">
          <ac:chgData name="Elias Aydi" userId="b7604727aa301a45" providerId="LiveId" clId="{37D88A8D-B06A-4F32-A363-5727B3A828CF}" dt="2023-01-24T01:37:35.606" v="9410" actId="167"/>
          <ac:picMkLst>
            <pc:docMk/>
            <pc:sldMk cId="25295179" sldId="682"/>
            <ac:picMk id="5" creationId="{3D842CE7-AA82-8BB1-220A-DA3E101B598C}"/>
          </ac:picMkLst>
        </pc:picChg>
        <pc:picChg chg="del">
          <ac:chgData name="Elias Aydi" userId="b7604727aa301a45" providerId="LiveId" clId="{37D88A8D-B06A-4F32-A363-5727B3A828CF}" dt="2023-01-19T16:33:25.329" v="2466" actId="478"/>
          <ac:picMkLst>
            <pc:docMk/>
            <pc:sldMk cId="25295179" sldId="682"/>
            <ac:picMk id="5" creationId="{D4793D0A-F7F0-4C95-93E7-0B8DA183428C}"/>
          </ac:picMkLst>
        </pc:picChg>
        <pc:picChg chg="del">
          <ac:chgData name="Elias Aydi" userId="b7604727aa301a45" providerId="LiveId" clId="{37D88A8D-B06A-4F32-A363-5727B3A828CF}" dt="2023-01-19T16:33:24.191" v="2465" actId="478"/>
          <ac:picMkLst>
            <pc:docMk/>
            <pc:sldMk cId="25295179" sldId="682"/>
            <ac:picMk id="10" creationId="{4208E20A-8BCE-454F-BEBB-9E85B08CF60A}"/>
          </ac:picMkLst>
        </pc:picChg>
        <pc:picChg chg="mod ord modCrop">
          <ac:chgData name="Elias Aydi" userId="b7604727aa301a45" providerId="LiveId" clId="{37D88A8D-B06A-4F32-A363-5727B3A828CF}" dt="2023-01-23T15:23:15.720" v="8601" actId="732"/>
          <ac:picMkLst>
            <pc:docMk/>
            <pc:sldMk cId="25295179" sldId="682"/>
            <ac:picMk id="12" creationId="{CA3245F6-A881-4A27-AE1D-2D06F50A7AA4}"/>
          </ac:picMkLst>
        </pc:picChg>
        <pc:picChg chg="del">
          <ac:chgData name="Elias Aydi" userId="b7604727aa301a45" providerId="LiveId" clId="{37D88A8D-B06A-4F32-A363-5727B3A828CF}" dt="2023-01-19T16:33:26.366" v="2467" actId="478"/>
          <ac:picMkLst>
            <pc:docMk/>
            <pc:sldMk cId="25295179" sldId="682"/>
            <ac:picMk id="22" creationId="{F83BFB82-4347-4D0C-A3F7-D311C6057276}"/>
          </ac:picMkLst>
        </pc:picChg>
      </pc:sldChg>
      <pc:sldChg chg="add del">
        <pc:chgData name="Elias Aydi" userId="b7604727aa301a45" providerId="LiveId" clId="{37D88A8D-B06A-4F32-A363-5727B3A828CF}" dt="2023-01-22T23:09:29.379" v="8288" actId="2696"/>
        <pc:sldMkLst>
          <pc:docMk/>
          <pc:sldMk cId="1060533755" sldId="683"/>
        </pc:sldMkLst>
      </pc:sldChg>
      <pc:sldChg chg="add">
        <pc:chgData name="Elias Aydi" userId="b7604727aa301a45" providerId="LiveId" clId="{37D88A8D-B06A-4F32-A363-5727B3A828CF}" dt="2023-01-22T23:09:32.828" v="8289"/>
        <pc:sldMkLst>
          <pc:docMk/>
          <pc:sldMk cId="2227729522" sldId="683"/>
        </pc:sldMkLst>
      </pc:sldChg>
      <pc:sldChg chg="add">
        <pc:chgData name="Elias Aydi" userId="b7604727aa301a45" providerId="LiveId" clId="{37D88A8D-B06A-4F32-A363-5727B3A828CF}" dt="2023-01-22T23:09:32.828" v="8289"/>
        <pc:sldMkLst>
          <pc:docMk/>
          <pc:sldMk cId="420820918" sldId="684"/>
        </pc:sldMkLst>
      </pc:sldChg>
      <pc:sldChg chg="add del">
        <pc:chgData name="Elias Aydi" userId="b7604727aa301a45" providerId="LiveId" clId="{37D88A8D-B06A-4F32-A363-5727B3A828CF}" dt="2023-01-22T23:09:29.379" v="8288" actId="2696"/>
        <pc:sldMkLst>
          <pc:docMk/>
          <pc:sldMk cId="3890168865" sldId="684"/>
        </pc:sldMkLst>
      </pc:sldChg>
      <pc:sldChg chg="addSp delSp modSp add del mod ord">
        <pc:chgData name="Elias Aydi" userId="b7604727aa301a45" providerId="LiveId" clId="{37D88A8D-B06A-4F32-A363-5727B3A828CF}" dt="2023-01-19T21:40:53.820" v="4363" actId="47"/>
        <pc:sldMkLst>
          <pc:docMk/>
          <pc:sldMk cId="2954580581" sldId="685"/>
        </pc:sldMkLst>
        <pc:spChg chg="del mod">
          <ac:chgData name="Elias Aydi" userId="b7604727aa301a45" providerId="LiveId" clId="{37D88A8D-B06A-4F32-A363-5727B3A828CF}" dt="2023-01-19T20:13:06.022" v="2942" actId="478"/>
          <ac:spMkLst>
            <pc:docMk/>
            <pc:sldMk cId="2954580581" sldId="685"/>
            <ac:spMk id="2" creationId="{9C68E729-A7A4-140A-AE1F-C2F8E2CF777B}"/>
          </ac:spMkLst>
        </pc:spChg>
        <pc:spChg chg="mod">
          <ac:chgData name="Elias Aydi" userId="b7604727aa301a45" providerId="LiveId" clId="{37D88A8D-B06A-4F32-A363-5727B3A828CF}" dt="2023-01-19T21:30:58.984" v="4075" actId="1076"/>
          <ac:spMkLst>
            <pc:docMk/>
            <pc:sldMk cId="2954580581" sldId="685"/>
            <ac:spMk id="4" creationId="{B11FAD30-9260-4C0C-9FB8-C3F67DF2221A}"/>
          </ac:spMkLst>
        </pc:spChg>
        <pc:spChg chg="del">
          <ac:chgData name="Elias Aydi" userId="b7604727aa301a45" providerId="LiveId" clId="{37D88A8D-B06A-4F32-A363-5727B3A828CF}" dt="2023-01-19T19:56:16.879" v="2914" actId="478"/>
          <ac:spMkLst>
            <pc:docMk/>
            <pc:sldMk cId="2954580581" sldId="685"/>
            <ac:spMk id="8" creationId="{A8D71756-2EAD-4425-BA47-BD33D9A74AC9}"/>
          </ac:spMkLst>
        </pc:spChg>
        <pc:spChg chg="add del mod">
          <ac:chgData name="Elias Aydi" userId="b7604727aa301a45" providerId="LiveId" clId="{37D88A8D-B06A-4F32-A363-5727B3A828CF}" dt="2023-01-19T20:14:33.679" v="2959" actId="478"/>
          <ac:spMkLst>
            <pc:docMk/>
            <pc:sldMk cId="2954580581" sldId="685"/>
            <ac:spMk id="9" creationId="{EBDBDB84-C37E-81A9-F3C6-EB342EFBCE97}"/>
          </ac:spMkLst>
        </pc:spChg>
        <pc:spChg chg="add mod">
          <ac:chgData name="Elias Aydi" userId="b7604727aa301a45" providerId="LiveId" clId="{37D88A8D-B06A-4F32-A363-5727B3A828CF}" dt="2023-01-19T21:31:47.874" v="4106" actId="1076"/>
          <ac:spMkLst>
            <pc:docMk/>
            <pc:sldMk cId="2954580581" sldId="685"/>
            <ac:spMk id="10" creationId="{35249771-F162-BCD1-3B70-C89675B30D97}"/>
          </ac:spMkLst>
        </pc:spChg>
        <pc:spChg chg="del">
          <ac:chgData name="Elias Aydi" userId="b7604727aa301a45" providerId="LiveId" clId="{37D88A8D-B06A-4F32-A363-5727B3A828CF}" dt="2023-01-19T19:56:16.879" v="2914" actId="478"/>
          <ac:spMkLst>
            <pc:docMk/>
            <pc:sldMk cId="2954580581" sldId="685"/>
            <ac:spMk id="13" creationId="{12E578D0-68F4-49D7-AFC7-E5A18E049535}"/>
          </ac:spMkLst>
        </pc:spChg>
        <pc:spChg chg="del">
          <ac:chgData name="Elias Aydi" userId="b7604727aa301a45" providerId="LiveId" clId="{37D88A8D-B06A-4F32-A363-5727B3A828CF}" dt="2023-01-19T19:56:18.612" v="2915" actId="478"/>
          <ac:spMkLst>
            <pc:docMk/>
            <pc:sldMk cId="2954580581" sldId="685"/>
            <ac:spMk id="14" creationId="{D837C589-4F91-4CE2-BFAD-01D1B5466284}"/>
          </ac:spMkLst>
        </pc:spChg>
        <pc:spChg chg="del">
          <ac:chgData name="Elias Aydi" userId="b7604727aa301a45" providerId="LiveId" clId="{37D88A8D-B06A-4F32-A363-5727B3A828CF}" dt="2023-01-19T20:12:45.194" v="2939" actId="478"/>
          <ac:spMkLst>
            <pc:docMk/>
            <pc:sldMk cId="2954580581" sldId="685"/>
            <ac:spMk id="17" creationId="{B95847D2-9755-4421-87B9-640803984367}"/>
          </ac:spMkLst>
        </pc:spChg>
        <pc:spChg chg="del">
          <ac:chgData name="Elias Aydi" userId="b7604727aa301a45" providerId="LiveId" clId="{37D88A8D-B06A-4F32-A363-5727B3A828CF}" dt="2023-01-19T20:14:04.516" v="2953" actId="478"/>
          <ac:spMkLst>
            <pc:docMk/>
            <pc:sldMk cId="2954580581" sldId="685"/>
            <ac:spMk id="18" creationId="{162204EC-A7F0-4D94-8C30-33E8E0D5693C}"/>
          </ac:spMkLst>
        </pc:spChg>
        <pc:spChg chg="del">
          <ac:chgData name="Elias Aydi" userId="b7604727aa301a45" providerId="LiveId" clId="{37D88A8D-B06A-4F32-A363-5727B3A828CF}" dt="2023-01-19T20:13:14.156" v="2944" actId="478"/>
          <ac:spMkLst>
            <pc:docMk/>
            <pc:sldMk cId="2954580581" sldId="685"/>
            <ac:spMk id="19" creationId="{E40318E4-6904-4448-8BE9-7F60FFFB3725}"/>
          </ac:spMkLst>
        </pc:spChg>
        <pc:spChg chg="del">
          <ac:chgData name="Elias Aydi" userId="b7604727aa301a45" providerId="LiveId" clId="{37D88A8D-B06A-4F32-A363-5727B3A828CF}" dt="2023-01-19T19:56:16.879" v="2914" actId="478"/>
          <ac:spMkLst>
            <pc:docMk/>
            <pc:sldMk cId="2954580581" sldId="685"/>
            <ac:spMk id="20" creationId="{B15D48BB-37F4-4389-8D7A-66E0EC814265}"/>
          </ac:spMkLst>
        </pc:spChg>
        <pc:spChg chg="add mod">
          <ac:chgData name="Elias Aydi" userId="b7604727aa301a45" providerId="LiveId" clId="{37D88A8D-B06A-4F32-A363-5727B3A828CF}" dt="2023-01-19T21:32:23.668" v="4108" actId="1076"/>
          <ac:spMkLst>
            <pc:docMk/>
            <pc:sldMk cId="2954580581" sldId="685"/>
            <ac:spMk id="21" creationId="{6ED0D4DD-2C47-EF63-9D1C-EB466385198F}"/>
          </ac:spMkLst>
        </pc:spChg>
        <pc:spChg chg="add del mod">
          <ac:chgData name="Elias Aydi" userId="b7604727aa301a45" providerId="LiveId" clId="{37D88A8D-B06A-4F32-A363-5727B3A828CF}" dt="2023-01-19T20:13:50.169" v="2950" actId="478"/>
          <ac:spMkLst>
            <pc:docMk/>
            <pc:sldMk cId="2954580581" sldId="685"/>
            <ac:spMk id="22" creationId="{54688161-2AA9-737B-59E6-02BCC685A632}"/>
          </ac:spMkLst>
        </pc:spChg>
        <pc:spChg chg="add del mod">
          <ac:chgData name="Elias Aydi" userId="b7604727aa301a45" providerId="LiveId" clId="{37D88A8D-B06A-4F32-A363-5727B3A828CF}" dt="2023-01-19T20:13:50.169" v="2950" actId="478"/>
          <ac:spMkLst>
            <pc:docMk/>
            <pc:sldMk cId="2954580581" sldId="685"/>
            <ac:spMk id="23" creationId="{7D14238D-6823-B268-510D-D6580EF8C120}"/>
          </ac:spMkLst>
        </pc:spChg>
        <pc:spChg chg="add mod">
          <ac:chgData name="Elias Aydi" userId="b7604727aa301a45" providerId="LiveId" clId="{37D88A8D-B06A-4F32-A363-5727B3A828CF}" dt="2023-01-19T21:31:47.874" v="4106" actId="1076"/>
          <ac:spMkLst>
            <pc:docMk/>
            <pc:sldMk cId="2954580581" sldId="685"/>
            <ac:spMk id="24" creationId="{032EEDE4-2982-9799-6471-3814F122E04C}"/>
          </ac:spMkLst>
        </pc:spChg>
        <pc:spChg chg="add mod">
          <ac:chgData name="Elias Aydi" userId="b7604727aa301a45" providerId="LiveId" clId="{37D88A8D-B06A-4F32-A363-5727B3A828CF}" dt="2023-01-19T21:32:23.668" v="4108" actId="1076"/>
          <ac:spMkLst>
            <pc:docMk/>
            <pc:sldMk cId="2954580581" sldId="685"/>
            <ac:spMk id="25" creationId="{8C89A89F-A5D7-375E-3D66-07793C2AEDCE}"/>
          </ac:spMkLst>
        </pc:spChg>
        <pc:spChg chg="del">
          <ac:chgData name="Elias Aydi" userId="b7604727aa301a45" providerId="LiveId" clId="{37D88A8D-B06A-4F32-A363-5727B3A828CF}" dt="2023-01-19T20:13:19.505" v="2945" actId="478"/>
          <ac:spMkLst>
            <pc:docMk/>
            <pc:sldMk cId="2954580581" sldId="685"/>
            <ac:spMk id="46" creationId="{26592ED9-F5BD-40E6-AB0F-A2D2DCA75158}"/>
          </ac:spMkLst>
        </pc:spChg>
        <pc:spChg chg="add del mod">
          <ac:chgData name="Elias Aydi" userId="b7604727aa301a45" providerId="LiveId" clId="{37D88A8D-B06A-4F32-A363-5727B3A828CF}" dt="2023-01-19T20:18:47.537" v="3423" actId="478"/>
          <ac:spMkLst>
            <pc:docMk/>
            <pc:sldMk cId="2954580581" sldId="685"/>
            <ac:spMk id="49" creationId="{5CACEB6E-FE7D-3A41-1829-7A4536B214C0}"/>
          </ac:spMkLst>
        </pc:spChg>
        <pc:spChg chg="add del mod">
          <ac:chgData name="Elias Aydi" userId="b7604727aa301a45" providerId="LiveId" clId="{37D88A8D-B06A-4F32-A363-5727B3A828CF}" dt="2023-01-19T20:19:42.515" v="3434" actId="478"/>
          <ac:spMkLst>
            <pc:docMk/>
            <pc:sldMk cId="2954580581" sldId="685"/>
            <ac:spMk id="50" creationId="{489FC22A-564E-0117-5908-1E640416DE02}"/>
          </ac:spMkLst>
        </pc:spChg>
        <pc:spChg chg="add del mod">
          <ac:chgData name="Elias Aydi" userId="b7604727aa301a45" providerId="LiveId" clId="{37D88A8D-B06A-4F32-A363-5727B3A828CF}" dt="2023-01-19T20:19:35.835" v="3433" actId="478"/>
          <ac:spMkLst>
            <pc:docMk/>
            <pc:sldMk cId="2954580581" sldId="685"/>
            <ac:spMk id="51" creationId="{48FD75C2-2EEA-7FF9-E122-BBE8959D4C7F}"/>
          </ac:spMkLst>
        </pc:spChg>
        <pc:spChg chg="add del">
          <ac:chgData name="Elias Aydi" userId="b7604727aa301a45" providerId="LiveId" clId="{37D88A8D-B06A-4F32-A363-5727B3A828CF}" dt="2023-01-19T20:22:42.086" v="3449" actId="478"/>
          <ac:spMkLst>
            <pc:docMk/>
            <pc:sldMk cId="2954580581" sldId="685"/>
            <ac:spMk id="52" creationId="{6CBC8C0A-99B3-738D-E2F8-B509BB94036E}"/>
          </ac:spMkLst>
        </pc:spChg>
        <pc:spChg chg="add del">
          <ac:chgData name="Elias Aydi" userId="b7604727aa301a45" providerId="LiveId" clId="{37D88A8D-B06A-4F32-A363-5727B3A828CF}" dt="2023-01-19T20:20:17.482" v="3437" actId="478"/>
          <ac:spMkLst>
            <pc:docMk/>
            <pc:sldMk cId="2954580581" sldId="685"/>
            <ac:spMk id="53" creationId="{52781ADA-9B77-09E2-2DD2-FAD92EE16FC5}"/>
          </ac:spMkLst>
        </pc:spChg>
        <pc:spChg chg="add del">
          <ac:chgData name="Elias Aydi" userId="b7604727aa301a45" providerId="LiveId" clId="{37D88A8D-B06A-4F32-A363-5727B3A828CF}" dt="2023-01-19T20:20:59.553" v="3441" actId="478"/>
          <ac:spMkLst>
            <pc:docMk/>
            <pc:sldMk cId="2954580581" sldId="685"/>
            <ac:spMk id="54" creationId="{A1D3FAB6-435A-F056-42F3-29814570E11B}"/>
          </ac:spMkLst>
        </pc:spChg>
        <pc:spChg chg="add del">
          <ac:chgData name="Elias Aydi" userId="b7604727aa301a45" providerId="LiveId" clId="{37D88A8D-B06A-4F32-A363-5727B3A828CF}" dt="2023-01-19T20:20:57.942" v="3440" actId="478"/>
          <ac:spMkLst>
            <pc:docMk/>
            <pc:sldMk cId="2954580581" sldId="685"/>
            <ac:spMk id="55" creationId="{11B1B768-9DEC-3DCF-8B52-8418367C7C41}"/>
          </ac:spMkLst>
        </pc:spChg>
        <pc:spChg chg="add del">
          <ac:chgData name="Elias Aydi" userId="b7604727aa301a45" providerId="LiveId" clId="{37D88A8D-B06A-4F32-A363-5727B3A828CF}" dt="2023-01-19T20:23:11.433" v="3451" actId="478"/>
          <ac:spMkLst>
            <pc:docMk/>
            <pc:sldMk cId="2954580581" sldId="685"/>
            <ac:spMk id="56" creationId="{D3911541-1515-2402-8573-3A78B78034FC}"/>
          </ac:spMkLst>
        </pc:spChg>
        <pc:spChg chg="add del">
          <ac:chgData name="Elias Aydi" userId="b7604727aa301a45" providerId="LiveId" clId="{37D88A8D-B06A-4F32-A363-5727B3A828CF}" dt="2023-01-19T20:21:57.270" v="3444" actId="478"/>
          <ac:spMkLst>
            <pc:docMk/>
            <pc:sldMk cId="2954580581" sldId="685"/>
            <ac:spMk id="57" creationId="{8A9A9E3E-ECF6-1B1B-8141-F349ABA26AF5}"/>
          </ac:spMkLst>
        </pc:spChg>
        <pc:spChg chg="add del">
          <ac:chgData name="Elias Aydi" userId="b7604727aa301a45" providerId="LiveId" clId="{37D88A8D-B06A-4F32-A363-5727B3A828CF}" dt="2023-01-19T20:22:20.011" v="3446" actId="478"/>
          <ac:spMkLst>
            <pc:docMk/>
            <pc:sldMk cId="2954580581" sldId="685"/>
            <ac:spMk id="58" creationId="{B3DDFC5E-1D0A-3501-F18E-0D132A92FC76}"/>
          </ac:spMkLst>
        </pc:spChg>
        <pc:spChg chg="add del">
          <ac:chgData name="Elias Aydi" userId="b7604727aa301a45" providerId="LiveId" clId="{37D88A8D-B06A-4F32-A363-5727B3A828CF}" dt="2023-01-19T20:22:35.628" v="3448" actId="478"/>
          <ac:spMkLst>
            <pc:docMk/>
            <pc:sldMk cId="2954580581" sldId="685"/>
            <ac:spMk id="59" creationId="{EC9CF75A-530C-9565-B4CD-8072A322CAFD}"/>
          </ac:spMkLst>
        </pc:spChg>
        <pc:spChg chg="add mod">
          <ac:chgData name="Elias Aydi" userId="b7604727aa301a45" providerId="LiveId" clId="{37D88A8D-B06A-4F32-A363-5727B3A828CF}" dt="2023-01-19T21:31:35.064" v="4085" actId="1076"/>
          <ac:spMkLst>
            <pc:docMk/>
            <pc:sldMk cId="2954580581" sldId="685"/>
            <ac:spMk id="60" creationId="{57B7C48B-D0E7-D5E0-936E-27CDF434901F}"/>
          </ac:spMkLst>
        </pc:spChg>
        <pc:spChg chg="add mod">
          <ac:chgData name="Elias Aydi" userId="b7604727aa301a45" providerId="LiveId" clId="{37D88A8D-B06A-4F32-A363-5727B3A828CF}" dt="2023-01-19T21:34:23.793" v="4118" actId="14100"/>
          <ac:spMkLst>
            <pc:docMk/>
            <pc:sldMk cId="2954580581" sldId="685"/>
            <ac:spMk id="61" creationId="{E682236D-9B73-3DD7-3BBA-CE0F44FDBF24}"/>
          </ac:spMkLst>
        </pc:spChg>
        <pc:spChg chg="add mod">
          <ac:chgData name="Elias Aydi" userId="b7604727aa301a45" providerId="LiveId" clId="{37D88A8D-B06A-4F32-A363-5727B3A828CF}" dt="2023-01-19T21:33:50.630" v="4113" actId="14100"/>
          <ac:spMkLst>
            <pc:docMk/>
            <pc:sldMk cId="2954580581" sldId="685"/>
            <ac:spMk id="62" creationId="{A2462DBE-BF44-9943-D96A-E227C478B9C8}"/>
          </ac:spMkLst>
        </pc:spChg>
        <pc:spChg chg="add mod">
          <ac:chgData name="Elias Aydi" userId="b7604727aa301a45" providerId="LiveId" clId="{37D88A8D-B06A-4F32-A363-5727B3A828CF}" dt="2023-01-19T21:31:55.169" v="4107" actId="1076"/>
          <ac:spMkLst>
            <pc:docMk/>
            <pc:sldMk cId="2954580581" sldId="685"/>
            <ac:spMk id="63" creationId="{CDFB8000-EFE2-ACAB-26E5-2A6B029769B1}"/>
          </ac:spMkLst>
        </pc:spChg>
        <pc:spChg chg="add mod">
          <ac:chgData name="Elias Aydi" userId="b7604727aa301a45" providerId="LiveId" clId="{37D88A8D-B06A-4F32-A363-5727B3A828CF}" dt="2023-01-19T21:31:55.169" v="4107" actId="1076"/>
          <ac:spMkLst>
            <pc:docMk/>
            <pc:sldMk cId="2954580581" sldId="685"/>
            <ac:spMk id="64" creationId="{3D49AEA0-D12A-77C0-725C-B7844F46ED21}"/>
          </ac:spMkLst>
        </pc:spChg>
        <pc:spChg chg="add mod">
          <ac:chgData name="Elias Aydi" userId="b7604727aa301a45" providerId="LiveId" clId="{37D88A8D-B06A-4F32-A363-5727B3A828CF}" dt="2023-01-19T21:31:27.832" v="4083" actId="1076"/>
          <ac:spMkLst>
            <pc:docMk/>
            <pc:sldMk cId="2954580581" sldId="685"/>
            <ac:spMk id="65" creationId="{FC02A060-7598-5FF7-B57F-3FBC73D0912F}"/>
          </ac:spMkLst>
        </pc:spChg>
        <pc:spChg chg="add mod">
          <ac:chgData name="Elias Aydi" userId="b7604727aa301a45" providerId="LiveId" clId="{37D88A8D-B06A-4F32-A363-5727B3A828CF}" dt="2023-01-19T21:30:38.585" v="4054" actId="20577"/>
          <ac:spMkLst>
            <pc:docMk/>
            <pc:sldMk cId="2954580581" sldId="685"/>
            <ac:spMk id="66" creationId="{51EDD531-E62F-F467-5A99-BD1F3BBBB8D2}"/>
          </ac:spMkLst>
        </pc:spChg>
        <pc:spChg chg="add mod">
          <ac:chgData name="Elias Aydi" userId="b7604727aa301a45" providerId="LiveId" clId="{37D88A8D-B06A-4F32-A363-5727B3A828CF}" dt="2023-01-19T21:30:49.966" v="4073" actId="20577"/>
          <ac:spMkLst>
            <pc:docMk/>
            <pc:sldMk cId="2954580581" sldId="685"/>
            <ac:spMk id="67" creationId="{919B3909-2A90-C05F-D6F9-3D08637133D4}"/>
          </ac:spMkLst>
        </pc:spChg>
        <pc:picChg chg="del">
          <ac:chgData name="Elias Aydi" userId="b7604727aa301a45" providerId="LiveId" clId="{37D88A8D-B06A-4F32-A363-5727B3A828CF}" dt="2023-01-19T19:56:08.793" v="2913" actId="478"/>
          <ac:picMkLst>
            <pc:docMk/>
            <pc:sldMk cId="2954580581" sldId="685"/>
            <ac:picMk id="5" creationId="{8318F4F7-BD7C-4D28-BD41-6FC9B18CB5B8}"/>
          </ac:picMkLst>
        </pc:picChg>
        <pc:picChg chg="del">
          <ac:chgData name="Elias Aydi" userId="b7604727aa301a45" providerId="LiveId" clId="{37D88A8D-B06A-4F32-A363-5727B3A828CF}" dt="2023-01-19T19:56:16.879" v="2914" actId="478"/>
          <ac:picMkLst>
            <pc:docMk/>
            <pc:sldMk cId="2954580581" sldId="685"/>
            <ac:picMk id="11" creationId="{73BAF04A-B3DE-4CC4-9325-5B9191736A5A}"/>
          </ac:picMkLst>
        </pc:picChg>
        <pc:picChg chg="del">
          <ac:chgData name="Elias Aydi" userId="b7604727aa301a45" providerId="LiveId" clId="{37D88A8D-B06A-4F32-A363-5727B3A828CF}" dt="2023-01-19T19:56:16.879" v="2914" actId="478"/>
          <ac:picMkLst>
            <pc:docMk/>
            <pc:sldMk cId="2954580581" sldId="685"/>
            <ac:picMk id="12" creationId="{AB6E3AA6-47AE-49C4-B322-67EDC0155734}"/>
          </ac:picMkLst>
        </pc:picChg>
        <pc:picChg chg="mod">
          <ac:chgData name="Elias Aydi" userId="b7604727aa301a45" providerId="LiveId" clId="{37D88A8D-B06A-4F32-A363-5727B3A828CF}" dt="2023-01-19T21:31:01.645" v="4077" actId="1076"/>
          <ac:picMkLst>
            <pc:docMk/>
            <pc:sldMk cId="2954580581" sldId="685"/>
            <ac:picMk id="15" creationId="{CEC9A64C-E003-41A5-81BD-433A8BA8826E}"/>
          </ac:picMkLst>
        </pc:picChg>
        <pc:cxnChg chg="add mod">
          <ac:chgData name="Elias Aydi" userId="b7604727aa301a45" providerId="LiveId" clId="{37D88A8D-B06A-4F32-A363-5727B3A828CF}" dt="2023-01-19T21:32:23.668" v="4108" actId="1076"/>
          <ac:cxnSpMkLst>
            <pc:docMk/>
            <pc:sldMk cId="2954580581" sldId="685"/>
            <ac:cxnSpMk id="27" creationId="{B00F0051-51DB-618F-0163-D7E94A5612D6}"/>
          </ac:cxnSpMkLst>
        </pc:cxnChg>
        <pc:cxnChg chg="add mod">
          <ac:chgData name="Elias Aydi" userId="b7604727aa301a45" providerId="LiveId" clId="{37D88A8D-B06A-4F32-A363-5727B3A828CF}" dt="2023-01-19T21:32:23.668" v="4108" actId="1076"/>
          <ac:cxnSpMkLst>
            <pc:docMk/>
            <pc:sldMk cId="2954580581" sldId="685"/>
            <ac:cxnSpMk id="29" creationId="{0C043F56-D387-9D7A-F135-17D45964D871}"/>
          </ac:cxnSpMkLst>
        </pc:cxnChg>
        <pc:cxnChg chg="add del mod">
          <ac:chgData name="Elias Aydi" userId="b7604727aa301a45" providerId="LiveId" clId="{37D88A8D-B06A-4F32-A363-5727B3A828CF}" dt="2023-01-19T20:18:11.395" v="3415" actId="478"/>
          <ac:cxnSpMkLst>
            <pc:docMk/>
            <pc:sldMk cId="2954580581" sldId="685"/>
            <ac:cxnSpMk id="31" creationId="{3A727C3D-4D3C-D918-5CF7-3597F107E7D0}"/>
          </ac:cxnSpMkLst>
        </pc:cxnChg>
        <pc:cxnChg chg="add mod">
          <ac:chgData name="Elias Aydi" userId="b7604727aa301a45" providerId="LiveId" clId="{37D88A8D-B06A-4F32-A363-5727B3A828CF}" dt="2023-01-19T21:32:23.668" v="4108" actId="1076"/>
          <ac:cxnSpMkLst>
            <pc:docMk/>
            <pc:sldMk cId="2954580581" sldId="685"/>
            <ac:cxnSpMk id="33" creationId="{F733C74B-2CCB-7F43-24FF-6F03DBDCA3B2}"/>
          </ac:cxnSpMkLst>
        </pc:cxnChg>
        <pc:cxnChg chg="add mod">
          <ac:chgData name="Elias Aydi" userId="b7604727aa301a45" providerId="LiveId" clId="{37D88A8D-B06A-4F32-A363-5727B3A828CF}" dt="2023-01-19T21:32:23.668" v="4108" actId="1076"/>
          <ac:cxnSpMkLst>
            <pc:docMk/>
            <pc:sldMk cId="2954580581" sldId="685"/>
            <ac:cxnSpMk id="45" creationId="{1CF3B2DA-0ABB-8513-AC5C-319FBD62AD84}"/>
          </ac:cxnSpMkLst>
        </pc:cxnChg>
        <pc:cxnChg chg="add del mod">
          <ac:chgData name="Elias Aydi" userId="b7604727aa301a45" providerId="LiveId" clId="{37D88A8D-B06A-4F32-A363-5727B3A828CF}" dt="2023-01-19T21:34:36.780" v="4123" actId="478"/>
          <ac:cxnSpMkLst>
            <pc:docMk/>
            <pc:sldMk cId="2954580581" sldId="685"/>
            <ac:cxnSpMk id="69" creationId="{79713188-8557-166B-5FE6-AD1C5E28AD41}"/>
          </ac:cxnSpMkLst>
        </pc:cxnChg>
      </pc:sldChg>
      <pc:sldChg chg="add del">
        <pc:chgData name="Elias Aydi" userId="b7604727aa301a45" providerId="LiveId" clId="{37D88A8D-B06A-4F32-A363-5727B3A828CF}" dt="2023-01-19T21:34:34.058" v="4122" actId="47"/>
        <pc:sldMkLst>
          <pc:docMk/>
          <pc:sldMk cId="724254457" sldId="686"/>
        </pc:sldMkLst>
      </pc:sldChg>
      <pc:sldChg chg="addSp modSp add del mod">
        <pc:chgData name="Elias Aydi" userId="b7604727aa301a45" providerId="LiveId" clId="{37D88A8D-B06A-4F32-A363-5727B3A828CF}" dt="2023-01-19T21:36:53.661" v="4141" actId="47"/>
        <pc:sldMkLst>
          <pc:docMk/>
          <pc:sldMk cId="3852287124" sldId="687"/>
        </pc:sldMkLst>
        <pc:spChg chg="add mod">
          <ac:chgData name="Elias Aydi" userId="b7604727aa301a45" providerId="LiveId" clId="{37D88A8D-B06A-4F32-A363-5727B3A828CF}" dt="2023-01-19T21:35:09.282" v="4134" actId="20577"/>
          <ac:spMkLst>
            <pc:docMk/>
            <pc:sldMk cId="3852287124" sldId="687"/>
            <ac:spMk id="2" creationId="{3DCECC10-0FD3-CB13-0679-D7FDE6D8B217}"/>
          </ac:spMkLst>
        </pc:spChg>
      </pc:sldChg>
      <pc:sldChg chg="addSp delSp modSp add del mod">
        <pc:chgData name="Elias Aydi" userId="b7604727aa301a45" providerId="LiveId" clId="{37D88A8D-B06A-4F32-A363-5727B3A828CF}" dt="2023-01-19T21:40:54.940" v="4364" actId="47"/>
        <pc:sldMkLst>
          <pc:docMk/>
          <pc:sldMk cId="2902894489" sldId="688"/>
        </pc:sldMkLst>
        <pc:spChg chg="mod">
          <ac:chgData name="Elias Aydi" userId="b7604727aa301a45" providerId="LiveId" clId="{37D88A8D-B06A-4F32-A363-5727B3A828CF}" dt="2023-01-19T21:39:26.854" v="4333" actId="1076"/>
          <ac:spMkLst>
            <pc:docMk/>
            <pc:sldMk cId="2902894489" sldId="688"/>
            <ac:spMk id="2" creationId="{3DCECC10-0FD3-CB13-0679-D7FDE6D8B217}"/>
          </ac:spMkLst>
        </pc:spChg>
        <pc:spChg chg="add del mod">
          <ac:chgData name="Elias Aydi" userId="b7604727aa301a45" providerId="LiveId" clId="{37D88A8D-B06A-4F32-A363-5727B3A828CF}" dt="2023-01-19T21:37:28.744" v="4148" actId="478"/>
          <ac:spMkLst>
            <pc:docMk/>
            <pc:sldMk cId="2902894489" sldId="688"/>
            <ac:spMk id="5" creationId="{F84876D7-0900-7D7A-3A8E-DA2CF959A80A}"/>
          </ac:spMkLst>
        </pc:spChg>
        <pc:spChg chg="add del mod">
          <ac:chgData name="Elias Aydi" userId="b7604727aa301a45" providerId="LiveId" clId="{37D88A8D-B06A-4F32-A363-5727B3A828CF}" dt="2023-01-19T21:37:25.913" v="4147" actId="478"/>
          <ac:spMkLst>
            <pc:docMk/>
            <pc:sldMk cId="2902894489" sldId="688"/>
            <ac:spMk id="8" creationId="{060F66E4-47A1-9ED0-0C65-8EEED0DC997E}"/>
          </ac:spMkLst>
        </pc:spChg>
        <pc:spChg chg="add del mod">
          <ac:chgData name="Elias Aydi" userId="b7604727aa301a45" providerId="LiveId" clId="{37D88A8D-B06A-4F32-A363-5727B3A828CF}" dt="2023-01-19T21:37:23.929" v="4146" actId="478"/>
          <ac:spMkLst>
            <pc:docMk/>
            <pc:sldMk cId="2902894489" sldId="688"/>
            <ac:spMk id="9" creationId="{27997251-1D76-F5B3-459E-E53036B832F3}"/>
          </ac:spMkLst>
        </pc:spChg>
        <pc:picChg chg="mod">
          <ac:chgData name="Elias Aydi" userId="b7604727aa301a45" providerId="LiveId" clId="{37D88A8D-B06A-4F32-A363-5727B3A828CF}" dt="2023-01-19T21:39:21.732" v="4332" actId="1076"/>
          <ac:picMkLst>
            <pc:docMk/>
            <pc:sldMk cId="2902894489" sldId="688"/>
            <ac:picMk id="15" creationId="{CEC9A64C-E003-41A5-81BD-433A8BA8826E}"/>
          </ac:picMkLst>
        </pc:picChg>
      </pc:sldChg>
      <pc:sldChg chg="addSp delSp modSp add mod">
        <pc:chgData name="Elias Aydi" userId="b7604727aa301a45" providerId="LiveId" clId="{37D88A8D-B06A-4F32-A363-5727B3A828CF}" dt="2023-01-23T15:17:27.570" v="8473" actId="20577"/>
        <pc:sldMkLst>
          <pc:docMk/>
          <pc:sldMk cId="4136105430" sldId="689"/>
        </pc:sldMkLst>
        <pc:spChg chg="del">
          <ac:chgData name="Elias Aydi" userId="b7604727aa301a45" providerId="LiveId" clId="{37D88A8D-B06A-4F32-A363-5727B3A828CF}" dt="2023-01-19T21:39:31.895" v="4335" actId="478"/>
          <ac:spMkLst>
            <pc:docMk/>
            <pc:sldMk cId="4136105430" sldId="689"/>
            <ac:spMk id="2" creationId="{3DCECC10-0FD3-CB13-0679-D7FDE6D8B217}"/>
          </ac:spMkLst>
        </pc:spChg>
        <pc:spChg chg="mod">
          <ac:chgData name="Elias Aydi" userId="b7604727aa301a45" providerId="LiveId" clId="{37D88A8D-B06A-4F32-A363-5727B3A828CF}" dt="2023-01-23T15:17:27.570" v="8473" actId="20577"/>
          <ac:spMkLst>
            <pc:docMk/>
            <pc:sldMk cId="4136105430" sldId="689"/>
            <ac:spMk id="3" creationId="{BF491789-41ED-4B77-8C80-8B9725383269}"/>
          </ac:spMkLst>
        </pc:spChg>
        <pc:spChg chg="add mod">
          <ac:chgData name="Elias Aydi" userId="b7604727aa301a45" providerId="LiveId" clId="{37D88A8D-B06A-4F32-A363-5727B3A828CF}" dt="2023-01-22T23:06:31.986" v="8276" actId="947"/>
          <ac:spMkLst>
            <pc:docMk/>
            <pc:sldMk cId="4136105430" sldId="689"/>
            <ac:spMk id="5" creationId="{56062DC4-5A77-2E61-6FCC-104A1AB061AF}"/>
          </ac:spMkLst>
        </pc:spChg>
        <pc:spChg chg="add mod">
          <ac:chgData name="Elias Aydi" userId="b7604727aa301a45" providerId="LiveId" clId="{37D88A8D-B06A-4F32-A363-5727B3A828CF}" dt="2023-01-19T21:39:29.629" v="4334"/>
          <ac:spMkLst>
            <pc:docMk/>
            <pc:sldMk cId="4136105430" sldId="689"/>
            <ac:spMk id="8" creationId="{68ED3ACB-6DA0-35C9-2636-AD72F37792CC}"/>
          </ac:spMkLst>
        </pc:spChg>
        <pc:spChg chg="mod">
          <ac:chgData name="Elias Aydi" userId="b7604727aa301a45" providerId="LiveId" clId="{37D88A8D-B06A-4F32-A363-5727B3A828CF}" dt="2023-01-19T21:40:16.541" v="4354" actId="14100"/>
          <ac:spMkLst>
            <pc:docMk/>
            <pc:sldMk cId="4136105430" sldId="689"/>
            <ac:spMk id="62" creationId="{A2462DBE-BF44-9943-D96A-E227C478B9C8}"/>
          </ac:spMkLst>
        </pc:spChg>
        <pc:cxnChg chg="mod">
          <ac:chgData name="Elias Aydi" userId="b7604727aa301a45" providerId="LiveId" clId="{37D88A8D-B06A-4F32-A363-5727B3A828CF}" dt="2023-01-19T21:40:34.852" v="4355" actId="693"/>
          <ac:cxnSpMkLst>
            <pc:docMk/>
            <pc:sldMk cId="4136105430" sldId="689"/>
            <ac:cxnSpMk id="69" creationId="{79713188-8557-166B-5FE6-AD1C5E28AD41}"/>
          </ac:cxnSpMkLst>
        </pc:cxnChg>
      </pc:sldChg>
      <pc:sldChg chg="delSp modSp add mod">
        <pc:chgData name="Elias Aydi" userId="b7604727aa301a45" providerId="LiveId" clId="{37D88A8D-B06A-4F32-A363-5727B3A828CF}" dt="2023-01-23T15:17:22.642" v="8471" actId="20577"/>
        <pc:sldMkLst>
          <pc:docMk/>
          <pc:sldMk cId="2353160561" sldId="690"/>
        </pc:sldMkLst>
        <pc:spChg chg="mod">
          <ac:chgData name="Elias Aydi" userId="b7604727aa301a45" providerId="LiveId" clId="{37D88A8D-B06A-4F32-A363-5727B3A828CF}" dt="2023-01-23T15:17:22.642" v="8471" actId="20577"/>
          <ac:spMkLst>
            <pc:docMk/>
            <pc:sldMk cId="2353160561" sldId="690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19T21:40:42.769" v="4357" actId="478"/>
          <ac:spMkLst>
            <pc:docMk/>
            <pc:sldMk cId="2353160561" sldId="690"/>
            <ac:spMk id="5" creationId="{56062DC4-5A77-2E61-6FCC-104A1AB061AF}"/>
          </ac:spMkLst>
        </pc:spChg>
      </pc:sldChg>
      <pc:sldChg chg="delSp modSp add mod ord">
        <pc:chgData name="Elias Aydi" userId="b7604727aa301a45" providerId="LiveId" clId="{37D88A8D-B06A-4F32-A363-5727B3A828CF}" dt="2023-01-23T15:17:18.761" v="8469" actId="20577"/>
        <pc:sldMkLst>
          <pc:docMk/>
          <pc:sldMk cId="1601172138" sldId="691"/>
        </pc:sldMkLst>
        <pc:spChg chg="mod">
          <ac:chgData name="Elias Aydi" userId="b7604727aa301a45" providerId="LiveId" clId="{37D88A8D-B06A-4F32-A363-5727B3A828CF}" dt="2023-01-23T15:17:18.761" v="8469" actId="20577"/>
          <ac:spMkLst>
            <pc:docMk/>
            <pc:sldMk cId="1601172138" sldId="691"/>
            <ac:spMk id="3" creationId="{BF491789-41ED-4B77-8C80-8B9725383269}"/>
          </ac:spMkLst>
        </pc:spChg>
        <pc:spChg chg="del">
          <ac:chgData name="Elias Aydi" userId="b7604727aa301a45" providerId="LiveId" clId="{37D88A8D-B06A-4F32-A363-5727B3A828CF}" dt="2023-01-19T21:40:52.245" v="4362" actId="478"/>
          <ac:spMkLst>
            <pc:docMk/>
            <pc:sldMk cId="1601172138" sldId="691"/>
            <ac:spMk id="8" creationId="{68ED3ACB-6DA0-35C9-2636-AD72F37792CC}"/>
          </ac:spMkLst>
        </pc:spChg>
        <pc:cxnChg chg="del">
          <ac:chgData name="Elias Aydi" userId="b7604727aa301a45" providerId="LiveId" clId="{37D88A8D-B06A-4F32-A363-5727B3A828CF}" dt="2023-01-19T21:40:49.572" v="4361" actId="478"/>
          <ac:cxnSpMkLst>
            <pc:docMk/>
            <pc:sldMk cId="1601172138" sldId="691"/>
            <ac:cxnSpMk id="69" creationId="{79713188-8557-166B-5FE6-AD1C5E28AD41}"/>
          </ac:cxnSpMkLst>
        </pc:cxnChg>
      </pc:sldChg>
      <pc:sldChg chg="modSp add mod">
        <pc:chgData name="Elias Aydi" userId="b7604727aa301a45" providerId="LiveId" clId="{37D88A8D-B06A-4F32-A363-5727B3A828CF}" dt="2023-01-23T15:17:39.315" v="8476" actId="20577"/>
        <pc:sldMkLst>
          <pc:docMk/>
          <pc:sldMk cId="1056102698" sldId="692"/>
        </pc:sldMkLst>
        <pc:spChg chg="mod">
          <ac:chgData name="Elias Aydi" userId="b7604727aa301a45" providerId="LiveId" clId="{37D88A8D-B06A-4F32-A363-5727B3A828CF}" dt="2023-01-19T21:44:29.668" v="4674" actId="20577"/>
          <ac:spMkLst>
            <pc:docMk/>
            <pc:sldMk cId="1056102698" sldId="692"/>
            <ac:spMk id="2" creationId="{9C68E729-A7A4-140A-AE1F-C2F8E2CF777B}"/>
          </ac:spMkLst>
        </pc:spChg>
        <pc:spChg chg="mod">
          <ac:chgData name="Elias Aydi" userId="b7604727aa301a45" providerId="LiveId" clId="{37D88A8D-B06A-4F32-A363-5727B3A828CF}" dt="2023-01-23T15:17:39.315" v="8476" actId="20577"/>
          <ac:spMkLst>
            <pc:docMk/>
            <pc:sldMk cId="1056102698" sldId="692"/>
            <ac:spMk id="3" creationId="{BF491789-41ED-4B77-8C80-8B9725383269}"/>
          </ac:spMkLst>
        </pc:spChg>
      </pc:sldChg>
      <pc:sldChg chg="add del">
        <pc:chgData name="Elias Aydi" userId="b7604727aa301a45" providerId="LiveId" clId="{37D88A8D-B06A-4F32-A363-5727B3A828CF}" dt="2023-01-19T21:43:05.717" v="4459"/>
        <pc:sldMkLst>
          <pc:docMk/>
          <pc:sldMk cId="2908875903" sldId="692"/>
        </pc:sldMkLst>
      </pc:sldChg>
      <pc:sldChg chg="addSp modSp add mod">
        <pc:chgData name="Elias Aydi" userId="b7604727aa301a45" providerId="LiveId" clId="{37D88A8D-B06A-4F32-A363-5727B3A828CF}" dt="2023-01-19T22:42:30.446" v="4872" actId="1076"/>
        <pc:sldMkLst>
          <pc:docMk/>
          <pc:sldMk cId="798561829" sldId="693"/>
        </pc:sldMkLst>
        <pc:spChg chg="add mod">
          <ac:chgData name="Elias Aydi" userId="b7604727aa301a45" providerId="LiveId" clId="{37D88A8D-B06A-4F32-A363-5727B3A828CF}" dt="2023-01-19T22:42:30.446" v="4872" actId="1076"/>
          <ac:spMkLst>
            <pc:docMk/>
            <pc:sldMk cId="798561829" sldId="693"/>
            <ac:spMk id="10" creationId="{ED1256EB-BC30-F5E1-0108-3ED5E88617F3}"/>
          </ac:spMkLst>
        </pc:spChg>
        <pc:spChg chg="mod">
          <ac:chgData name="Elias Aydi" userId="b7604727aa301a45" providerId="LiveId" clId="{37D88A8D-B06A-4F32-A363-5727B3A828CF}" dt="2023-01-19T22:26:04.604" v="4728" actId="1076"/>
          <ac:spMkLst>
            <pc:docMk/>
            <pc:sldMk cId="798561829" sldId="693"/>
            <ac:spMk id="11" creationId="{95AA4E09-1F84-4552-81D5-4F2384CA6347}"/>
          </ac:spMkLst>
        </pc:spChg>
        <pc:spChg chg="mod">
          <ac:chgData name="Elias Aydi" userId="b7604727aa301a45" providerId="LiveId" clId="{37D88A8D-B06A-4F32-A363-5727B3A828CF}" dt="2023-01-19T22:26:04.604" v="4728" actId="1076"/>
          <ac:spMkLst>
            <pc:docMk/>
            <pc:sldMk cId="798561829" sldId="693"/>
            <ac:spMk id="12" creationId="{D907E2BF-E63C-4ED0-801D-06DE75452DCD}"/>
          </ac:spMkLst>
        </pc:spChg>
        <pc:spChg chg="add mod">
          <ac:chgData name="Elias Aydi" userId="b7604727aa301a45" providerId="LiveId" clId="{37D88A8D-B06A-4F32-A363-5727B3A828CF}" dt="2023-01-19T22:25:51.105" v="4723" actId="1076"/>
          <ac:spMkLst>
            <pc:docMk/>
            <pc:sldMk cId="798561829" sldId="693"/>
            <ac:spMk id="13" creationId="{E603E9FA-7972-E3EE-2261-AB89A04A77FE}"/>
          </ac:spMkLst>
        </pc:spChg>
        <pc:spChg chg="add mod">
          <ac:chgData name="Elias Aydi" userId="b7604727aa301a45" providerId="LiveId" clId="{37D88A8D-B06A-4F32-A363-5727B3A828CF}" dt="2023-01-19T22:25:51.105" v="4723" actId="1076"/>
          <ac:spMkLst>
            <pc:docMk/>
            <pc:sldMk cId="798561829" sldId="693"/>
            <ac:spMk id="14" creationId="{E7439F84-3A3D-AA7E-FE27-FABE173EC72C}"/>
          </ac:spMkLst>
        </pc:spChg>
        <pc:spChg chg="add mod">
          <ac:chgData name="Elias Aydi" userId="b7604727aa301a45" providerId="LiveId" clId="{37D88A8D-B06A-4F32-A363-5727B3A828CF}" dt="2023-01-19T22:25:51.105" v="4723" actId="1076"/>
          <ac:spMkLst>
            <pc:docMk/>
            <pc:sldMk cId="798561829" sldId="693"/>
            <ac:spMk id="16" creationId="{C593752B-4EA6-65FE-324B-5B549B2BCB98}"/>
          </ac:spMkLst>
        </pc:spChg>
        <pc:picChg chg="mod">
          <ac:chgData name="Elias Aydi" userId="b7604727aa301a45" providerId="LiveId" clId="{37D88A8D-B06A-4F32-A363-5727B3A828CF}" dt="2023-01-19T22:26:04.604" v="4728" actId="1076"/>
          <ac:picMkLst>
            <pc:docMk/>
            <pc:sldMk cId="798561829" sldId="693"/>
            <ac:picMk id="3" creationId="{C799FEFE-CF84-441E-95DC-1439E99372CE}"/>
          </ac:picMkLst>
        </pc:picChg>
        <pc:picChg chg="mod">
          <ac:chgData name="Elias Aydi" userId="b7604727aa301a45" providerId="LiveId" clId="{37D88A8D-B06A-4F32-A363-5727B3A828CF}" dt="2023-01-19T22:25:34.634" v="4722" actId="1076"/>
          <ac:picMkLst>
            <pc:docMk/>
            <pc:sldMk cId="798561829" sldId="693"/>
            <ac:picMk id="6" creationId="{ABBC06E1-E612-3841-A9BE-F54678D98408}"/>
          </ac:picMkLst>
        </pc:picChg>
        <pc:picChg chg="add mod">
          <ac:chgData name="Elias Aydi" userId="b7604727aa301a45" providerId="LiveId" clId="{37D88A8D-B06A-4F32-A363-5727B3A828CF}" dt="2023-01-19T22:25:51.105" v="4723" actId="1076"/>
          <ac:picMkLst>
            <pc:docMk/>
            <pc:sldMk cId="798561829" sldId="693"/>
            <ac:picMk id="17" creationId="{D22E6E2D-A967-5A0E-CA03-9866166FA0DE}"/>
          </ac:picMkLst>
        </pc:picChg>
        <pc:cxnChg chg="add mod">
          <ac:chgData name="Elias Aydi" userId="b7604727aa301a45" providerId="LiveId" clId="{37D88A8D-B06A-4F32-A363-5727B3A828CF}" dt="2023-01-19T22:25:51.105" v="4723" actId="1076"/>
          <ac:cxnSpMkLst>
            <pc:docMk/>
            <pc:sldMk cId="798561829" sldId="693"/>
            <ac:cxnSpMk id="5" creationId="{6210156D-418B-D274-04C6-5F8B78627740}"/>
          </ac:cxnSpMkLst>
        </pc:cxnChg>
        <pc:cxnChg chg="add mod">
          <ac:chgData name="Elias Aydi" userId="b7604727aa301a45" providerId="LiveId" clId="{37D88A8D-B06A-4F32-A363-5727B3A828CF}" dt="2023-01-19T22:25:51.105" v="4723" actId="1076"/>
          <ac:cxnSpMkLst>
            <pc:docMk/>
            <pc:sldMk cId="798561829" sldId="693"/>
            <ac:cxnSpMk id="9" creationId="{6A3C2832-AAE6-CEB7-A255-4887C449B3DC}"/>
          </ac:cxnSpMkLst>
        </pc:cxnChg>
      </pc:sldChg>
      <pc:sldChg chg="addSp delSp modSp add mod">
        <pc:chgData name="Elias Aydi" userId="b7604727aa301a45" providerId="LiveId" clId="{37D88A8D-B06A-4F32-A363-5727B3A828CF}" dt="2023-01-28T00:18:13.285" v="9513" actId="20577"/>
        <pc:sldMkLst>
          <pc:docMk/>
          <pc:sldMk cId="3420848876" sldId="694"/>
        </pc:sldMkLst>
        <pc:spChg chg="mod">
          <ac:chgData name="Elias Aydi" userId="b7604727aa301a45" providerId="LiveId" clId="{37D88A8D-B06A-4F32-A363-5727B3A828CF}" dt="2023-01-23T15:18:14.261" v="8491" actId="20577"/>
          <ac:spMkLst>
            <pc:docMk/>
            <pc:sldMk cId="3420848876" sldId="694"/>
            <ac:spMk id="2" creationId="{A12622EF-8433-485F-9177-E1C025B3B430}"/>
          </ac:spMkLst>
        </pc:spChg>
        <pc:spChg chg="mod">
          <ac:chgData name="Elias Aydi" userId="b7604727aa301a45" providerId="LiveId" clId="{37D88A8D-B06A-4F32-A363-5727B3A828CF}" dt="2023-01-28T00:18:13.285" v="9513" actId="20577"/>
          <ac:spMkLst>
            <pc:docMk/>
            <pc:sldMk cId="3420848876" sldId="694"/>
            <ac:spMk id="4" creationId="{B11FAD30-9260-4C0C-9FB8-C3F67DF2221A}"/>
          </ac:spMkLst>
        </pc:spChg>
        <pc:spChg chg="add mod">
          <ac:chgData name="Elias Aydi" userId="b7604727aa301a45" providerId="LiveId" clId="{37D88A8D-B06A-4F32-A363-5727B3A828CF}" dt="2023-01-19T22:39:02.883" v="4792" actId="20577"/>
          <ac:spMkLst>
            <pc:docMk/>
            <pc:sldMk cId="3420848876" sldId="694"/>
            <ac:spMk id="9" creationId="{8DB84266-F35A-E46D-78D0-A60EC27BD2B1}"/>
          </ac:spMkLst>
        </pc:spChg>
        <pc:spChg chg="add mod">
          <ac:chgData name="Elias Aydi" userId="b7604727aa301a45" providerId="LiveId" clId="{37D88A8D-B06A-4F32-A363-5727B3A828CF}" dt="2023-01-19T22:39:21.577" v="4821" actId="20577"/>
          <ac:spMkLst>
            <pc:docMk/>
            <pc:sldMk cId="3420848876" sldId="694"/>
            <ac:spMk id="10" creationId="{E6D195B0-4AD5-D066-DAE4-6AE94E6C4C47}"/>
          </ac:spMkLst>
        </pc:spChg>
        <pc:spChg chg="add mod">
          <ac:chgData name="Elias Aydi" userId="b7604727aa301a45" providerId="LiveId" clId="{37D88A8D-B06A-4F32-A363-5727B3A828CF}" dt="2023-01-19T22:40:22.062" v="4871" actId="1076"/>
          <ac:spMkLst>
            <pc:docMk/>
            <pc:sldMk cId="3420848876" sldId="694"/>
            <ac:spMk id="11" creationId="{060C303D-2205-ACCA-C4B5-9F8777C730C1}"/>
          </ac:spMkLst>
        </pc:spChg>
        <pc:spChg chg="add mod">
          <ac:chgData name="Elias Aydi" userId="b7604727aa301a45" providerId="LiveId" clId="{37D88A8D-B06A-4F32-A363-5727B3A828CF}" dt="2023-01-19T22:40:16.674" v="4870" actId="20577"/>
          <ac:spMkLst>
            <pc:docMk/>
            <pc:sldMk cId="3420848876" sldId="694"/>
            <ac:spMk id="12" creationId="{DEE19B0A-99A7-6DD5-8DD3-9603804B94BB}"/>
          </ac:spMkLst>
        </pc:spChg>
        <pc:spChg chg="del mod">
          <ac:chgData name="Elias Aydi" userId="b7604727aa301a45" providerId="LiveId" clId="{37D88A8D-B06A-4F32-A363-5727B3A828CF}" dt="2023-01-19T22:38:32.129" v="4780" actId="478"/>
          <ac:spMkLst>
            <pc:docMk/>
            <pc:sldMk cId="3420848876" sldId="694"/>
            <ac:spMk id="16" creationId="{1C90E6E3-B444-48BD-BF7D-39C09194BED6}"/>
          </ac:spMkLst>
        </pc:spChg>
        <pc:spChg chg="del mod">
          <ac:chgData name="Elias Aydi" userId="b7604727aa301a45" providerId="LiveId" clId="{37D88A8D-B06A-4F32-A363-5727B3A828CF}" dt="2023-01-19T22:38:34.438" v="4781" actId="478"/>
          <ac:spMkLst>
            <pc:docMk/>
            <pc:sldMk cId="3420848876" sldId="694"/>
            <ac:spMk id="17" creationId="{F43A997D-BD04-4F82-BE8C-F820A18D7AC8}"/>
          </ac:spMkLst>
        </pc:spChg>
        <pc:picChg chg="mod ord modCrop">
          <ac:chgData name="Elias Aydi" userId="b7604727aa301a45" providerId="LiveId" clId="{37D88A8D-B06A-4F32-A363-5727B3A828CF}" dt="2023-01-19T22:37:55.036" v="4772" actId="1076"/>
          <ac:picMkLst>
            <pc:docMk/>
            <pc:sldMk cId="3420848876" sldId="694"/>
            <ac:picMk id="5" creationId="{62CB9ED2-56B9-4CD6-AAF3-D4227041935A}"/>
          </ac:picMkLst>
        </pc:picChg>
        <pc:picChg chg="add mod ord">
          <ac:chgData name="Elias Aydi" userId="b7604727aa301a45" providerId="LiveId" clId="{37D88A8D-B06A-4F32-A363-5727B3A828CF}" dt="2023-01-19T22:38:52.824" v="4785" actId="1076"/>
          <ac:picMkLst>
            <pc:docMk/>
            <pc:sldMk cId="3420848876" sldId="694"/>
            <ac:picMk id="6" creationId="{3E0BC8C9-09BA-7587-01D2-82C18CFAA136}"/>
          </ac:picMkLst>
        </pc:picChg>
        <pc:picChg chg="add mod modCrop">
          <ac:chgData name="Elias Aydi" userId="b7604727aa301a45" providerId="LiveId" clId="{37D88A8D-B06A-4F32-A363-5727B3A828CF}" dt="2023-01-19T22:39:59.932" v="4847" actId="1076"/>
          <ac:picMkLst>
            <pc:docMk/>
            <pc:sldMk cId="3420848876" sldId="694"/>
            <ac:picMk id="8" creationId="{4170CEF7-7F57-C2AC-F607-8E709868DA9B}"/>
          </ac:picMkLst>
        </pc:picChg>
      </pc:sldChg>
      <pc:sldChg chg="delSp add mod">
        <pc:chgData name="Elias Aydi" userId="b7604727aa301a45" providerId="LiveId" clId="{37D88A8D-B06A-4F32-A363-5727B3A828CF}" dt="2023-01-19T22:44:49.318" v="4900" actId="478"/>
        <pc:sldMkLst>
          <pc:docMk/>
          <pc:sldMk cId="165859378" sldId="695"/>
        </pc:sldMkLst>
        <pc:spChg chg="del">
          <ac:chgData name="Elias Aydi" userId="b7604727aa301a45" providerId="LiveId" clId="{37D88A8D-B06A-4F32-A363-5727B3A828CF}" dt="2023-01-19T22:44:47.161" v="4899" actId="478"/>
          <ac:spMkLst>
            <pc:docMk/>
            <pc:sldMk cId="165859378" sldId="695"/>
            <ac:spMk id="10" creationId="{ED1256EB-BC30-F5E1-0108-3ED5E88617F3}"/>
          </ac:spMkLst>
        </pc:spChg>
        <pc:spChg chg="del">
          <ac:chgData name="Elias Aydi" userId="b7604727aa301a45" providerId="LiveId" clId="{37D88A8D-B06A-4F32-A363-5727B3A828CF}" dt="2023-01-19T22:44:47.161" v="4899" actId="478"/>
          <ac:spMkLst>
            <pc:docMk/>
            <pc:sldMk cId="165859378" sldId="695"/>
            <ac:spMk id="13" creationId="{E603E9FA-7972-E3EE-2261-AB89A04A77FE}"/>
          </ac:spMkLst>
        </pc:spChg>
        <pc:spChg chg="del">
          <ac:chgData name="Elias Aydi" userId="b7604727aa301a45" providerId="LiveId" clId="{37D88A8D-B06A-4F32-A363-5727B3A828CF}" dt="2023-01-19T22:44:47.161" v="4899" actId="478"/>
          <ac:spMkLst>
            <pc:docMk/>
            <pc:sldMk cId="165859378" sldId="695"/>
            <ac:spMk id="14" creationId="{E7439F84-3A3D-AA7E-FE27-FABE173EC72C}"/>
          </ac:spMkLst>
        </pc:spChg>
        <pc:spChg chg="del">
          <ac:chgData name="Elias Aydi" userId="b7604727aa301a45" providerId="LiveId" clId="{37D88A8D-B06A-4F32-A363-5727B3A828CF}" dt="2023-01-19T22:44:49.318" v="4900" actId="478"/>
          <ac:spMkLst>
            <pc:docMk/>
            <pc:sldMk cId="165859378" sldId="695"/>
            <ac:spMk id="16" creationId="{C593752B-4EA6-65FE-324B-5B549B2BCB98}"/>
          </ac:spMkLst>
        </pc:spChg>
        <pc:picChg chg="del">
          <ac:chgData name="Elias Aydi" userId="b7604727aa301a45" providerId="LiveId" clId="{37D88A8D-B06A-4F32-A363-5727B3A828CF}" dt="2023-01-19T22:44:47.161" v="4899" actId="478"/>
          <ac:picMkLst>
            <pc:docMk/>
            <pc:sldMk cId="165859378" sldId="695"/>
            <ac:picMk id="17" creationId="{D22E6E2D-A967-5A0E-CA03-9866166FA0DE}"/>
          </ac:picMkLst>
        </pc:picChg>
        <pc:cxnChg chg="del">
          <ac:chgData name="Elias Aydi" userId="b7604727aa301a45" providerId="LiveId" clId="{37D88A8D-B06A-4F32-A363-5727B3A828CF}" dt="2023-01-19T22:44:47.161" v="4899" actId="478"/>
          <ac:cxnSpMkLst>
            <pc:docMk/>
            <pc:sldMk cId="165859378" sldId="695"/>
            <ac:cxnSpMk id="5" creationId="{6210156D-418B-D274-04C6-5F8B78627740}"/>
          </ac:cxnSpMkLst>
        </pc:cxnChg>
        <pc:cxnChg chg="del">
          <ac:chgData name="Elias Aydi" userId="b7604727aa301a45" providerId="LiveId" clId="{37D88A8D-B06A-4F32-A363-5727B3A828CF}" dt="2023-01-19T22:44:47.161" v="4899" actId="478"/>
          <ac:cxnSpMkLst>
            <pc:docMk/>
            <pc:sldMk cId="165859378" sldId="695"/>
            <ac:cxnSpMk id="9" creationId="{6A3C2832-AAE6-CEB7-A255-4887C449B3DC}"/>
          </ac:cxnSpMkLst>
        </pc:cxnChg>
      </pc:sldChg>
      <pc:sldChg chg="addSp delSp add del mod">
        <pc:chgData name="Elias Aydi" userId="b7604727aa301a45" providerId="LiveId" clId="{37D88A8D-B06A-4F32-A363-5727B3A828CF}" dt="2023-01-19T22:44:08.702" v="4889"/>
        <pc:sldMkLst>
          <pc:docMk/>
          <pc:sldMk cId="4132395406" sldId="695"/>
        </pc:sldMkLst>
        <pc:spChg chg="add del">
          <ac:chgData name="Elias Aydi" userId="b7604727aa301a45" providerId="LiveId" clId="{37D88A8D-B06A-4F32-A363-5727B3A828CF}" dt="2023-01-19T22:44:07.208" v="4886" actId="478"/>
          <ac:spMkLst>
            <pc:docMk/>
            <pc:sldMk cId="4132395406" sldId="695"/>
            <ac:spMk id="11" creationId="{95AA4E09-1F84-4552-81D5-4F2384CA6347}"/>
          </ac:spMkLst>
        </pc:spChg>
        <pc:spChg chg="add del">
          <ac:chgData name="Elias Aydi" userId="b7604727aa301a45" providerId="LiveId" clId="{37D88A8D-B06A-4F32-A363-5727B3A828CF}" dt="2023-01-19T22:44:07.727" v="4887" actId="478"/>
          <ac:spMkLst>
            <pc:docMk/>
            <pc:sldMk cId="4132395406" sldId="695"/>
            <ac:spMk id="12" creationId="{D907E2BF-E63C-4ED0-801D-06DE75452DCD}"/>
          </ac:spMkLst>
        </pc:spChg>
        <pc:picChg chg="add del">
          <ac:chgData name="Elias Aydi" userId="b7604727aa301a45" providerId="LiveId" clId="{37D88A8D-B06A-4F32-A363-5727B3A828CF}" dt="2023-01-19T22:44:08.215" v="4888" actId="478"/>
          <ac:picMkLst>
            <pc:docMk/>
            <pc:sldMk cId="4132395406" sldId="695"/>
            <ac:picMk id="3" creationId="{C799FEFE-CF84-441E-95DC-1439E99372CE}"/>
          </ac:picMkLst>
        </pc:picChg>
      </pc:sldChg>
      <pc:sldChg chg="addSp delSp modSp add mod">
        <pc:chgData name="Elias Aydi" userId="b7604727aa301a45" providerId="LiveId" clId="{37D88A8D-B06A-4F32-A363-5727B3A828CF}" dt="2023-01-19T22:44:59.663" v="4904" actId="1076"/>
        <pc:sldMkLst>
          <pc:docMk/>
          <pc:sldMk cId="1098922160" sldId="696"/>
        </pc:sldMkLst>
        <pc:spChg chg="del">
          <ac:chgData name="Elias Aydi" userId="b7604727aa301a45" providerId="LiveId" clId="{37D88A8D-B06A-4F32-A363-5727B3A828CF}" dt="2023-01-19T22:44:37.632" v="4897" actId="478"/>
          <ac:spMkLst>
            <pc:docMk/>
            <pc:sldMk cId="1098922160" sldId="696"/>
            <ac:spMk id="10" creationId="{ED1256EB-BC30-F5E1-0108-3ED5E88617F3}"/>
          </ac:spMkLst>
        </pc:spChg>
        <pc:spChg chg="del">
          <ac:chgData name="Elias Aydi" userId="b7604727aa301a45" providerId="LiveId" clId="{37D88A8D-B06A-4F32-A363-5727B3A828CF}" dt="2023-01-19T22:44:30.145" v="4893" actId="478"/>
          <ac:spMkLst>
            <pc:docMk/>
            <pc:sldMk cId="1098922160" sldId="696"/>
            <ac:spMk id="13" creationId="{E603E9FA-7972-E3EE-2261-AB89A04A77FE}"/>
          </ac:spMkLst>
        </pc:spChg>
        <pc:spChg chg="del">
          <ac:chgData name="Elias Aydi" userId="b7604727aa301a45" providerId="LiveId" clId="{37D88A8D-B06A-4F32-A363-5727B3A828CF}" dt="2023-01-19T22:44:27.926" v="4892" actId="478"/>
          <ac:spMkLst>
            <pc:docMk/>
            <pc:sldMk cId="1098922160" sldId="696"/>
            <ac:spMk id="14" creationId="{E7439F84-3A3D-AA7E-FE27-FABE173EC72C}"/>
          </ac:spMkLst>
        </pc:spChg>
        <pc:spChg chg="del">
          <ac:chgData name="Elias Aydi" userId="b7604727aa301a45" providerId="LiveId" clId="{37D88A8D-B06A-4F32-A363-5727B3A828CF}" dt="2023-01-19T22:44:33.795" v="4895" actId="478"/>
          <ac:spMkLst>
            <pc:docMk/>
            <pc:sldMk cId="1098922160" sldId="696"/>
            <ac:spMk id="16" creationId="{C593752B-4EA6-65FE-324B-5B549B2BCB98}"/>
          </ac:spMkLst>
        </pc:spChg>
        <pc:picChg chg="del">
          <ac:chgData name="Elias Aydi" userId="b7604727aa301a45" providerId="LiveId" clId="{37D88A8D-B06A-4F32-A363-5727B3A828CF}" dt="2023-01-19T22:44:32.359" v="4894" actId="478"/>
          <ac:picMkLst>
            <pc:docMk/>
            <pc:sldMk cId="1098922160" sldId="696"/>
            <ac:picMk id="17" creationId="{D22E6E2D-A967-5A0E-CA03-9866166FA0DE}"/>
          </ac:picMkLst>
        </pc:picChg>
        <pc:picChg chg="add mod">
          <ac:chgData name="Elias Aydi" userId="b7604727aa301a45" providerId="LiveId" clId="{37D88A8D-B06A-4F32-A363-5727B3A828CF}" dt="2023-01-19T22:44:59.663" v="4904" actId="1076"/>
          <ac:picMkLst>
            <pc:docMk/>
            <pc:sldMk cId="1098922160" sldId="696"/>
            <ac:picMk id="18" creationId="{DD4F8AB3-8AE8-8A00-1B5C-A54A57ACB91B}"/>
          </ac:picMkLst>
        </pc:picChg>
        <pc:cxnChg chg="del">
          <ac:chgData name="Elias Aydi" userId="b7604727aa301a45" providerId="LiveId" clId="{37D88A8D-B06A-4F32-A363-5727B3A828CF}" dt="2023-01-19T22:44:36.329" v="4896" actId="478"/>
          <ac:cxnSpMkLst>
            <pc:docMk/>
            <pc:sldMk cId="1098922160" sldId="696"/>
            <ac:cxnSpMk id="5" creationId="{6210156D-418B-D274-04C6-5F8B78627740}"/>
          </ac:cxnSpMkLst>
        </pc:cxnChg>
        <pc:cxnChg chg="del">
          <ac:chgData name="Elias Aydi" userId="b7604727aa301a45" providerId="LiveId" clId="{37D88A8D-B06A-4F32-A363-5727B3A828CF}" dt="2023-01-19T22:44:38.769" v="4898" actId="478"/>
          <ac:cxnSpMkLst>
            <pc:docMk/>
            <pc:sldMk cId="1098922160" sldId="696"/>
            <ac:cxnSpMk id="9" creationId="{6A3C2832-AAE6-CEB7-A255-4887C449B3DC}"/>
          </ac:cxnSpMkLst>
        </pc:cxnChg>
      </pc:sldChg>
      <pc:sldChg chg="addSp delSp modSp add mod ord">
        <pc:chgData name="Elias Aydi" userId="b7604727aa301a45" providerId="LiveId" clId="{37D88A8D-B06A-4F32-A363-5727B3A828CF}" dt="2023-01-23T15:20:30.467" v="8544" actId="20577"/>
        <pc:sldMkLst>
          <pc:docMk/>
          <pc:sldMk cId="1535061916" sldId="697"/>
        </pc:sldMkLst>
        <pc:spChg chg="mod">
          <ac:chgData name="Elias Aydi" userId="b7604727aa301a45" providerId="LiveId" clId="{37D88A8D-B06A-4F32-A363-5727B3A828CF}" dt="2023-01-23T15:20:30.467" v="8544" actId="20577"/>
          <ac:spMkLst>
            <pc:docMk/>
            <pc:sldMk cId="1535061916" sldId="697"/>
            <ac:spMk id="2" creationId="{4A45B323-A5A2-4E12-B368-D6720FA18313}"/>
          </ac:spMkLst>
        </pc:spChg>
        <pc:spChg chg="add mod">
          <ac:chgData name="Elias Aydi" userId="b7604727aa301a45" providerId="LiveId" clId="{37D88A8D-B06A-4F32-A363-5727B3A828CF}" dt="2023-01-19T22:47:12.590" v="5027" actId="20577"/>
          <ac:spMkLst>
            <pc:docMk/>
            <pc:sldMk cId="1535061916" sldId="697"/>
            <ac:spMk id="3" creationId="{4697F761-C0C7-F053-FF06-D66145FF3BF3}"/>
          </ac:spMkLst>
        </pc:spChg>
        <pc:spChg chg="del mod">
          <ac:chgData name="Elias Aydi" userId="b7604727aa301a45" providerId="LiveId" clId="{37D88A8D-B06A-4F32-A363-5727B3A828CF}" dt="2023-01-19T22:46:54.018" v="4988" actId="478"/>
          <ac:spMkLst>
            <pc:docMk/>
            <pc:sldMk cId="1535061916" sldId="697"/>
            <ac:spMk id="11" creationId="{3EB5B4B0-429B-4489-ADED-0E5C5AA8582A}"/>
          </ac:spMkLst>
        </pc:spChg>
        <pc:spChg chg="del">
          <ac:chgData name="Elias Aydi" userId="b7604727aa301a45" providerId="LiveId" clId="{37D88A8D-B06A-4F32-A363-5727B3A828CF}" dt="2023-01-19T22:46:32.320" v="4918" actId="478"/>
          <ac:spMkLst>
            <pc:docMk/>
            <pc:sldMk cId="1535061916" sldId="697"/>
            <ac:spMk id="12" creationId="{369430E3-D49C-4E67-97D8-91E0088F10B2}"/>
          </ac:spMkLst>
        </pc:spChg>
        <pc:picChg chg="mod">
          <ac:chgData name="Elias Aydi" userId="b7604727aa301a45" providerId="LiveId" clId="{37D88A8D-B06A-4F32-A363-5727B3A828CF}" dt="2023-01-19T22:46:30.419" v="4917" actId="1076"/>
          <ac:picMkLst>
            <pc:docMk/>
            <pc:sldMk cId="1535061916" sldId="697"/>
            <ac:picMk id="4" creationId="{AAFF2F42-4D1B-51A9-2B8E-498CF0E3A146}"/>
          </ac:picMkLst>
        </pc:picChg>
        <pc:picChg chg="del">
          <ac:chgData name="Elias Aydi" userId="b7604727aa301a45" providerId="LiveId" clId="{37D88A8D-B06A-4F32-A363-5727B3A828CF}" dt="2023-01-19T22:46:26.724" v="4916" actId="478"/>
          <ac:picMkLst>
            <pc:docMk/>
            <pc:sldMk cId="1535061916" sldId="697"/>
            <ac:picMk id="10" creationId="{2A6D5370-C761-4F68-8D7F-370D5B50F884}"/>
          </ac:picMkLst>
        </pc:picChg>
      </pc:sldChg>
      <pc:sldChg chg="delSp add del mod">
        <pc:chgData name="Elias Aydi" userId="b7604727aa301a45" providerId="LiveId" clId="{37D88A8D-B06A-4F32-A363-5727B3A828CF}" dt="2023-01-19T23:32:04.445" v="5134" actId="47"/>
        <pc:sldMkLst>
          <pc:docMk/>
          <pc:sldMk cId="1498465568" sldId="698"/>
        </pc:sldMkLst>
        <pc:spChg chg="del">
          <ac:chgData name="Elias Aydi" userId="b7604727aa301a45" providerId="LiveId" clId="{37D88A8D-B06A-4F32-A363-5727B3A828CF}" dt="2023-01-19T23:31:50.597" v="5131" actId="478"/>
          <ac:spMkLst>
            <pc:docMk/>
            <pc:sldMk cId="1498465568" sldId="698"/>
            <ac:spMk id="3" creationId="{A4ED7EF3-FFB0-4647-A6C6-016373A563D5}"/>
          </ac:spMkLst>
        </pc:spChg>
      </pc:sldChg>
      <pc:sldChg chg="addSp delSp modSp add mod">
        <pc:chgData name="Elias Aydi" userId="b7604727aa301a45" providerId="LiveId" clId="{37D88A8D-B06A-4F32-A363-5727B3A828CF}" dt="2023-01-23T15:27:58.757" v="8703" actId="20577"/>
        <pc:sldMkLst>
          <pc:docMk/>
          <pc:sldMk cId="4169930864" sldId="699"/>
        </pc:sldMkLst>
        <pc:spChg chg="mod">
          <ac:chgData name="Elias Aydi" userId="b7604727aa301a45" providerId="LiveId" clId="{37D88A8D-B06A-4F32-A363-5727B3A828CF}" dt="2023-01-23T15:27:58.757" v="8703" actId="20577"/>
          <ac:spMkLst>
            <pc:docMk/>
            <pc:sldMk cId="4169930864" sldId="699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22T22:35:37.341" v="8056" actId="947"/>
          <ac:spMkLst>
            <pc:docMk/>
            <pc:sldMk cId="4169930864" sldId="699"/>
            <ac:spMk id="3" creationId="{A4ED7EF3-FFB0-4647-A6C6-016373A563D5}"/>
          </ac:spMkLst>
        </pc:spChg>
        <pc:spChg chg="del">
          <ac:chgData name="Elias Aydi" userId="b7604727aa301a45" providerId="LiveId" clId="{37D88A8D-B06A-4F32-A363-5727B3A828CF}" dt="2023-01-21T00:27:42.315" v="6021" actId="478"/>
          <ac:spMkLst>
            <pc:docMk/>
            <pc:sldMk cId="4169930864" sldId="699"/>
            <ac:spMk id="6" creationId="{254582B8-AB34-0B86-9C23-F4BEC3C4D06D}"/>
          </ac:spMkLst>
        </pc:spChg>
        <pc:spChg chg="del">
          <ac:chgData name="Elias Aydi" userId="b7604727aa301a45" providerId="LiveId" clId="{37D88A8D-B06A-4F32-A363-5727B3A828CF}" dt="2023-01-21T00:26:47.167" v="6009" actId="478"/>
          <ac:spMkLst>
            <pc:docMk/>
            <pc:sldMk cId="4169930864" sldId="699"/>
            <ac:spMk id="46" creationId="{26592ED9-F5BD-40E6-AB0F-A2D2DCA75158}"/>
          </ac:spMkLst>
        </pc:spChg>
        <pc:picChg chg="del">
          <ac:chgData name="Elias Aydi" userId="b7604727aa301a45" providerId="LiveId" clId="{37D88A8D-B06A-4F32-A363-5727B3A828CF}" dt="2023-01-19T23:31:00.597" v="5096" actId="478"/>
          <ac:picMkLst>
            <pc:docMk/>
            <pc:sldMk cId="4169930864" sldId="699"/>
            <ac:picMk id="5" creationId="{D27694B8-7B18-1EB2-1AEA-13B2023778B6}"/>
          </ac:picMkLst>
        </pc:picChg>
        <pc:picChg chg="add del mod ord">
          <ac:chgData name="Elias Aydi" userId="b7604727aa301a45" providerId="LiveId" clId="{37D88A8D-B06A-4F32-A363-5727B3A828CF}" dt="2023-01-21T00:26:44.777" v="6008" actId="478"/>
          <ac:picMkLst>
            <pc:docMk/>
            <pc:sldMk cId="4169930864" sldId="699"/>
            <ac:picMk id="8" creationId="{EB63DA4A-7757-BB7C-B789-E282B6BB9E48}"/>
          </ac:picMkLst>
        </pc:picChg>
        <pc:picChg chg="del">
          <ac:chgData name="Elias Aydi" userId="b7604727aa301a45" providerId="LiveId" clId="{37D88A8D-B06A-4F32-A363-5727B3A828CF}" dt="2023-01-21T00:26:38.685" v="6004" actId="478"/>
          <ac:picMkLst>
            <pc:docMk/>
            <pc:sldMk cId="4169930864" sldId="699"/>
            <ac:picMk id="10" creationId="{2A6D5370-C761-4F68-8D7F-370D5B50F884}"/>
          </ac:picMkLst>
        </pc:picChg>
        <pc:picChg chg="ord">
          <ac:chgData name="Elias Aydi" userId="b7604727aa301a45" providerId="LiveId" clId="{37D88A8D-B06A-4F32-A363-5727B3A828CF}" dt="2023-01-21T00:26:49.850" v="6010" actId="167"/>
          <ac:picMkLst>
            <pc:docMk/>
            <pc:sldMk cId="4169930864" sldId="699"/>
            <ac:picMk id="15" creationId="{CEC9A64C-E003-41A5-81BD-433A8BA8826E}"/>
          </ac:picMkLst>
        </pc:picChg>
      </pc:sldChg>
      <pc:sldChg chg="addSp delSp modSp add mod">
        <pc:chgData name="Elias Aydi" userId="b7604727aa301a45" providerId="LiveId" clId="{37D88A8D-B06A-4F32-A363-5727B3A828CF}" dt="2023-01-23T15:28:02.195" v="8705" actId="20577"/>
        <pc:sldMkLst>
          <pc:docMk/>
          <pc:sldMk cId="3525113184" sldId="700"/>
        </pc:sldMkLst>
        <pc:spChg chg="mod">
          <ac:chgData name="Elias Aydi" userId="b7604727aa301a45" providerId="LiveId" clId="{37D88A8D-B06A-4F32-A363-5727B3A828CF}" dt="2023-01-23T15:28:02.195" v="8705" actId="20577"/>
          <ac:spMkLst>
            <pc:docMk/>
            <pc:sldMk cId="3525113184" sldId="700"/>
            <ac:spMk id="2" creationId="{4A45B323-A5A2-4E12-B368-D6720FA18313}"/>
          </ac:spMkLst>
        </pc:spChg>
        <pc:spChg chg="del mod">
          <ac:chgData name="Elias Aydi" userId="b7604727aa301a45" providerId="LiveId" clId="{37D88A8D-B06A-4F32-A363-5727B3A828CF}" dt="2023-01-22T23:07:48.527" v="8278" actId="478"/>
          <ac:spMkLst>
            <pc:docMk/>
            <pc:sldMk cId="3525113184" sldId="700"/>
            <ac:spMk id="3" creationId="{A4ED7EF3-FFB0-4647-A6C6-016373A563D5}"/>
          </ac:spMkLst>
        </pc:spChg>
        <pc:spChg chg="add mod">
          <ac:chgData name="Elias Aydi" userId="b7604727aa301a45" providerId="LiveId" clId="{37D88A8D-B06A-4F32-A363-5727B3A828CF}" dt="2023-01-22T23:07:52.191" v="8279"/>
          <ac:spMkLst>
            <pc:docMk/>
            <pc:sldMk cId="3525113184" sldId="700"/>
            <ac:spMk id="9" creationId="{DE026513-E756-F36D-15D3-FB50703AF962}"/>
          </ac:spMkLst>
        </pc:spChg>
        <pc:spChg chg="del">
          <ac:chgData name="Elias Aydi" userId="b7604727aa301a45" providerId="LiveId" clId="{37D88A8D-B06A-4F32-A363-5727B3A828CF}" dt="2023-01-21T00:26:58.722" v="6014" actId="478"/>
          <ac:spMkLst>
            <pc:docMk/>
            <pc:sldMk cId="3525113184" sldId="700"/>
            <ac:spMk id="46" creationId="{26592ED9-F5BD-40E6-AB0F-A2D2DCA75158}"/>
          </ac:spMkLst>
        </pc:spChg>
        <pc:picChg chg="add mod ord">
          <ac:chgData name="Elias Aydi" userId="b7604727aa301a45" providerId="LiveId" clId="{37D88A8D-B06A-4F32-A363-5727B3A828CF}" dt="2023-01-21T00:26:56.500" v="6013" actId="167"/>
          <ac:picMkLst>
            <pc:docMk/>
            <pc:sldMk cId="3525113184" sldId="700"/>
            <ac:picMk id="8" creationId="{A618172C-D5B1-F430-19E4-CB4DCE3B36A1}"/>
          </ac:picMkLst>
        </pc:picChg>
        <pc:picChg chg="del">
          <ac:chgData name="Elias Aydi" userId="b7604727aa301a45" providerId="LiveId" clId="{37D88A8D-B06A-4F32-A363-5727B3A828CF}" dt="2023-01-21T00:26:53.054" v="6011" actId="478"/>
          <ac:picMkLst>
            <pc:docMk/>
            <pc:sldMk cId="3525113184" sldId="700"/>
            <ac:picMk id="10" creationId="{2A6D5370-C761-4F68-8D7F-370D5B50F884}"/>
          </ac:picMkLst>
        </pc:picChg>
        <pc:picChg chg="ord">
          <ac:chgData name="Elias Aydi" userId="b7604727aa301a45" providerId="LiveId" clId="{37D88A8D-B06A-4F32-A363-5727B3A828CF}" dt="2023-01-21T00:27:01.166" v="6015" actId="167"/>
          <ac:picMkLst>
            <pc:docMk/>
            <pc:sldMk cId="3525113184" sldId="700"/>
            <ac:picMk id="15" creationId="{CEC9A64C-E003-41A5-81BD-433A8BA8826E}"/>
          </ac:picMkLst>
        </pc:picChg>
      </pc:sldChg>
      <pc:sldChg chg="addSp delSp modSp add mod">
        <pc:chgData name="Elias Aydi" userId="b7604727aa301a45" providerId="LiveId" clId="{37D88A8D-B06A-4F32-A363-5727B3A828CF}" dt="2023-01-24T01:36:02.570" v="9401" actId="1076"/>
        <pc:sldMkLst>
          <pc:docMk/>
          <pc:sldMk cId="1608995614" sldId="701"/>
        </pc:sldMkLst>
        <pc:spChg chg="mod">
          <ac:chgData name="Elias Aydi" userId="b7604727aa301a45" providerId="LiveId" clId="{37D88A8D-B06A-4F32-A363-5727B3A828CF}" dt="2023-01-23T15:19:17.370" v="8510" actId="20577"/>
          <ac:spMkLst>
            <pc:docMk/>
            <pc:sldMk cId="1608995614" sldId="701"/>
            <ac:spMk id="2" creationId="{4A45B323-A5A2-4E12-B368-D6720FA18313}"/>
          </ac:spMkLst>
        </pc:spChg>
        <pc:spChg chg="del">
          <ac:chgData name="Elias Aydi" userId="b7604727aa301a45" providerId="LiveId" clId="{37D88A8D-B06A-4F32-A363-5727B3A828CF}" dt="2023-01-19T23:38:15.836" v="5202" actId="478"/>
          <ac:spMkLst>
            <pc:docMk/>
            <pc:sldMk cId="1608995614" sldId="701"/>
            <ac:spMk id="3" creationId="{3CC22D43-5571-45D2-AF82-3DBC907C1BDC}"/>
          </ac:spMkLst>
        </pc:spChg>
        <pc:spChg chg="add del mod">
          <ac:chgData name="Elias Aydi" userId="b7604727aa301a45" providerId="LiveId" clId="{37D88A8D-B06A-4F32-A363-5727B3A828CF}" dt="2023-01-24T01:32:33.801" v="9370" actId="478"/>
          <ac:spMkLst>
            <pc:docMk/>
            <pc:sldMk cId="1608995614" sldId="701"/>
            <ac:spMk id="3" creationId="{F12719C4-60E5-A1E4-4DBC-D5CABE915194}"/>
          </ac:spMkLst>
        </pc:spChg>
        <pc:spChg chg="add mod">
          <ac:chgData name="Elias Aydi" userId="b7604727aa301a45" providerId="LiveId" clId="{37D88A8D-B06A-4F32-A363-5727B3A828CF}" dt="2023-01-24T01:32:34.126" v="9371"/>
          <ac:spMkLst>
            <pc:docMk/>
            <pc:sldMk cId="1608995614" sldId="701"/>
            <ac:spMk id="5" creationId="{85FA51EB-9C9B-690D-6FB9-0E3995BAC4EF}"/>
          </ac:spMkLst>
        </pc:spChg>
        <pc:spChg chg="del">
          <ac:chgData name="Elias Aydi" userId="b7604727aa301a45" providerId="LiveId" clId="{37D88A8D-B06A-4F32-A363-5727B3A828CF}" dt="2023-01-19T23:38:10.359" v="5200" actId="478"/>
          <ac:spMkLst>
            <pc:docMk/>
            <pc:sldMk cId="1608995614" sldId="701"/>
            <ac:spMk id="5" creationId="{932CBF4F-1426-3BD6-35EF-A00093A9D338}"/>
          </ac:spMkLst>
        </pc:spChg>
        <pc:spChg chg="add mod">
          <ac:chgData name="Elias Aydi" userId="b7604727aa301a45" providerId="LiveId" clId="{37D88A8D-B06A-4F32-A363-5727B3A828CF}" dt="2023-01-24T01:32:34.126" v="9371"/>
          <ac:spMkLst>
            <pc:docMk/>
            <pc:sldMk cId="1608995614" sldId="701"/>
            <ac:spMk id="8" creationId="{1E79FC89-AA6F-1F96-9C27-C870C465130A}"/>
          </ac:spMkLst>
        </pc:spChg>
        <pc:spChg chg="add mod">
          <ac:chgData name="Elias Aydi" userId="b7604727aa301a45" providerId="LiveId" clId="{37D88A8D-B06A-4F32-A363-5727B3A828CF}" dt="2023-01-24T01:35:48.002" v="9398" actId="947"/>
          <ac:spMkLst>
            <pc:docMk/>
            <pc:sldMk cId="1608995614" sldId="701"/>
            <ac:spMk id="9" creationId="{90B2A999-D0D3-06BA-CA59-23E4B09001CD}"/>
          </ac:spMkLst>
        </pc:spChg>
        <pc:spChg chg="add mod">
          <ac:chgData name="Elias Aydi" userId="b7604727aa301a45" providerId="LiveId" clId="{37D88A8D-B06A-4F32-A363-5727B3A828CF}" dt="2023-01-24T01:34:39.343" v="9388"/>
          <ac:spMkLst>
            <pc:docMk/>
            <pc:sldMk cId="1608995614" sldId="701"/>
            <ac:spMk id="10" creationId="{F963C26F-4B19-4975-1B5B-929C146B59A0}"/>
          </ac:spMkLst>
        </pc:spChg>
        <pc:spChg chg="add mod">
          <ac:chgData name="Elias Aydi" userId="b7604727aa301a45" providerId="LiveId" clId="{37D88A8D-B06A-4F32-A363-5727B3A828CF}" dt="2023-01-24T01:36:02.570" v="9401" actId="1076"/>
          <ac:spMkLst>
            <pc:docMk/>
            <pc:sldMk cId="1608995614" sldId="701"/>
            <ac:spMk id="12" creationId="{0C47C378-A3E9-9DCB-149A-B8B386D88828}"/>
          </ac:spMkLst>
        </pc:spChg>
        <pc:spChg chg="add del mod">
          <ac:chgData name="Elias Aydi" userId="b7604727aa301a45" providerId="LiveId" clId="{37D88A8D-B06A-4F32-A363-5727B3A828CF}" dt="2023-01-22T22:37:07.511" v="8065" actId="478"/>
          <ac:spMkLst>
            <pc:docMk/>
            <pc:sldMk cId="1608995614" sldId="701"/>
            <ac:spMk id="12" creationId="{CDE6F121-1F59-DD10-2D4E-B63A285AA7AE}"/>
          </ac:spMkLst>
        </pc:spChg>
        <pc:spChg chg="del">
          <ac:chgData name="Elias Aydi" userId="b7604727aa301a45" providerId="LiveId" clId="{37D88A8D-B06A-4F32-A363-5727B3A828CF}" dt="2023-01-19T23:38:05.618" v="5197" actId="478"/>
          <ac:spMkLst>
            <pc:docMk/>
            <pc:sldMk cId="1608995614" sldId="701"/>
            <ac:spMk id="14" creationId="{CDA00919-42C2-44B4-9789-1334808A880D}"/>
          </ac:spMkLst>
        </pc:spChg>
        <pc:spChg chg="del mod">
          <ac:chgData name="Elias Aydi" userId="b7604727aa301a45" providerId="LiveId" clId="{37D88A8D-B06A-4F32-A363-5727B3A828CF}" dt="2023-01-24T01:35:56.300" v="9399" actId="478"/>
          <ac:spMkLst>
            <pc:docMk/>
            <pc:sldMk cId="1608995614" sldId="701"/>
            <ac:spMk id="17" creationId="{AE64E92B-1EA7-4A42-B746-0E615F91E400}"/>
          </ac:spMkLst>
        </pc:spChg>
        <pc:spChg chg="del">
          <ac:chgData name="Elias Aydi" userId="b7604727aa301a45" providerId="LiveId" clId="{37D88A8D-B06A-4F32-A363-5727B3A828CF}" dt="2023-01-24T01:34:39.044" v="9387" actId="478"/>
          <ac:spMkLst>
            <pc:docMk/>
            <pc:sldMk cId="1608995614" sldId="701"/>
            <ac:spMk id="19" creationId="{4D68B2BE-95E6-4262-BB1E-4572D2FFD595}"/>
          </ac:spMkLst>
        </pc:spChg>
        <pc:spChg chg="del">
          <ac:chgData name="Elias Aydi" userId="b7604727aa301a45" providerId="LiveId" clId="{37D88A8D-B06A-4F32-A363-5727B3A828CF}" dt="2023-01-19T23:38:13.452" v="5201" actId="478"/>
          <ac:spMkLst>
            <pc:docMk/>
            <pc:sldMk cId="1608995614" sldId="701"/>
            <ac:spMk id="20" creationId="{B20AAD2D-8B14-4255-991D-3E8E9221AB93}"/>
          </ac:spMkLst>
        </pc:spChg>
        <pc:picChg chg="del">
          <ac:chgData name="Elias Aydi" userId="b7604727aa301a45" providerId="LiveId" clId="{37D88A8D-B06A-4F32-A363-5727B3A828CF}" dt="2023-01-19T23:38:08.219" v="5199" actId="478"/>
          <ac:picMkLst>
            <pc:docMk/>
            <pc:sldMk cId="1608995614" sldId="701"/>
            <ac:picMk id="10" creationId="{253A2DB2-5F4B-4ACE-AA67-2C57B9A1C463}"/>
          </ac:picMkLst>
        </pc:picChg>
        <pc:picChg chg="del">
          <ac:chgData name="Elias Aydi" userId="b7604727aa301a45" providerId="LiveId" clId="{37D88A8D-B06A-4F32-A363-5727B3A828CF}" dt="2023-01-19T23:38:02.795" v="5196" actId="478"/>
          <ac:picMkLst>
            <pc:docMk/>
            <pc:sldMk cId="1608995614" sldId="701"/>
            <ac:picMk id="13" creationId="{5390A228-B62F-4847-9EFD-D520DC2C9286}"/>
          </ac:picMkLst>
        </pc:picChg>
        <pc:cxnChg chg="add mod">
          <ac:chgData name="Elias Aydi" userId="b7604727aa301a45" providerId="LiveId" clId="{37D88A8D-B06A-4F32-A363-5727B3A828CF}" dt="2023-01-19T23:38:39.148" v="5206" actId="1076"/>
          <ac:cxnSpMkLst>
            <pc:docMk/>
            <pc:sldMk cId="1608995614" sldId="701"/>
            <ac:cxnSpMk id="6" creationId="{D912723F-9B88-2DD4-258B-6362FE5AC479}"/>
          </ac:cxnSpMkLst>
        </pc:cxnChg>
        <pc:cxnChg chg="del">
          <ac:chgData name="Elias Aydi" userId="b7604727aa301a45" providerId="LiveId" clId="{37D88A8D-B06A-4F32-A363-5727B3A828CF}" dt="2023-01-19T23:38:07.020" v="5198" actId="478"/>
          <ac:cxnSpMkLst>
            <pc:docMk/>
            <pc:sldMk cId="1608995614" sldId="701"/>
            <ac:cxnSpMk id="8" creationId="{B8C75CDC-4884-4690-BF86-E6E7856CE8DA}"/>
          </ac:cxnSpMkLst>
        </pc:cxnChg>
      </pc:sldChg>
      <pc:sldChg chg="addSp delSp modSp add mod">
        <pc:chgData name="Elias Aydi" userId="b7604727aa301a45" providerId="LiveId" clId="{37D88A8D-B06A-4F32-A363-5727B3A828CF}" dt="2023-01-23T15:28:50.594" v="8718" actId="20577"/>
        <pc:sldMkLst>
          <pc:docMk/>
          <pc:sldMk cId="3630719974" sldId="702"/>
        </pc:sldMkLst>
        <pc:spChg chg="mod">
          <ac:chgData name="Elias Aydi" userId="b7604727aa301a45" providerId="LiveId" clId="{37D88A8D-B06A-4F32-A363-5727B3A828CF}" dt="2023-01-23T15:28:50.594" v="8718" actId="20577"/>
          <ac:spMkLst>
            <pc:docMk/>
            <pc:sldMk cId="3630719974" sldId="702"/>
            <ac:spMk id="2" creationId="{4A45B323-A5A2-4E12-B368-D6720FA18313}"/>
          </ac:spMkLst>
        </pc:spChg>
        <pc:spChg chg="mod">
          <ac:chgData name="Elias Aydi" userId="b7604727aa301a45" providerId="LiveId" clId="{37D88A8D-B06A-4F32-A363-5727B3A828CF}" dt="2023-01-19T23:40:31.381" v="5342" actId="1076"/>
          <ac:spMkLst>
            <pc:docMk/>
            <pc:sldMk cId="3630719974" sldId="702"/>
            <ac:spMk id="11" creationId="{3EB5B4B0-429B-4489-ADED-0E5C5AA8582A}"/>
          </ac:spMkLst>
        </pc:spChg>
        <pc:spChg chg="del">
          <ac:chgData name="Elias Aydi" userId="b7604727aa301a45" providerId="LiveId" clId="{37D88A8D-B06A-4F32-A363-5727B3A828CF}" dt="2023-01-23T15:28:47.913" v="8716" actId="478"/>
          <ac:spMkLst>
            <pc:docMk/>
            <pc:sldMk cId="3630719974" sldId="702"/>
            <ac:spMk id="46" creationId="{26592ED9-F5BD-40E6-AB0F-A2D2DCA75158}"/>
          </ac:spMkLst>
        </pc:spChg>
        <pc:picChg chg="add mod ord">
          <ac:chgData name="Elias Aydi" userId="b7604727aa301a45" providerId="LiveId" clId="{37D88A8D-B06A-4F32-A363-5727B3A828CF}" dt="2023-01-23T15:28:44.592" v="8715" actId="167"/>
          <ac:picMkLst>
            <pc:docMk/>
            <pc:sldMk cId="3630719974" sldId="702"/>
            <ac:picMk id="3" creationId="{66BBEE48-B756-1CEB-883C-73F0A8B5BD00}"/>
          </ac:picMkLst>
        </pc:picChg>
        <pc:picChg chg="del">
          <ac:chgData name="Elias Aydi" userId="b7604727aa301a45" providerId="LiveId" clId="{37D88A8D-B06A-4F32-A363-5727B3A828CF}" dt="2023-01-21T00:28:05.724" v="6027" actId="478"/>
          <ac:picMkLst>
            <pc:docMk/>
            <pc:sldMk cId="3630719974" sldId="702"/>
            <ac:picMk id="10" creationId="{2A6D5370-C761-4F68-8D7F-370D5B50F884}"/>
          </ac:picMkLst>
        </pc:picChg>
      </pc:sldChg>
      <pc:sldChg chg="addSp delSp modSp add del mod">
        <pc:chgData name="Elias Aydi" userId="b7604727aa301a45" providerId="LiveId" clId="{37D88A8D-B06A-4F32-A363-5727B3A828CF}" dt="2023-01-22T22:57:21.661" v="8138" actId="2696"/>
        <pc:sldMkLst>
          <pc:docMk/>
          <pc:sldMk cId="1076209925" sldId="703"/>
        </pc:sldMkLst>
        <pc:spChg chg="mod">
          <ac:chgData name="Elias Aydi" userId="b7604727aa301a45" providerId="LiveId" clId="{37D88A8D-B06A-4F32-A363-5727B3A828CF}" dt="2023-01-20T00:39:50.364" v="5868" actId="1076"/>
          <ac:spMkLst>
            <pc:docMk/>
            <pc:sldMk cId="1076209925" sldId="703"/>
            <ac:spMk id="20" creationId="{7497C45C-AE46-4391-A229-BEDD9A1B2423}"/>
          </ac:spMkLst>
        </pc:spChg>
        <pc:picChg chg="del">
          <ac:chgData name="Elias Aydi" userId="b7604727aa301a45" providerId="LiveId" clId="{37D88A8D-B06A-4F32-A363-5727B3A828CF}" dt="2023-01-20T00:08:35.518" v="5847" actId="478"/>
          <ac:picMkLst>
            <pc:docMk/>
            <pc:sldMk cId="1076209925" sldId="703"/>
            <ac:picMk id="3" creationId="{95F965AE-6774-F757-F571-C7DC5A00F629}"/>
          </ac:picMkLst>
        </pc:picChg>
        <pc:picChg chg="add mod ord">
          <ac:chgData name="Elias Aydi" userId="b7604727aa301a45" providerId="LiveId" clId="{37D88A8D-B06A-4F32-A363-5727B3A828CF}" dt="2023-01-20T00:39:56.373" v="5869" actId="1076"/>
          <ac:picMkLst>
            <pc:docMk/>
            <pc:sldMk cId="1076209925" sldId="703"/>
            <ac:picMk id="6" creationId="{D371AEBA-CCF3-2B0E-310D-0A1F3D4C2211}"/>
          </ac:picMkLst>
        </pc:picChg>
        <pc:picChg chg="add mod">
          <ac:chgData name="Elias Aydi" userId="b7604727aa301a45" providerId="LiveId" clId="{37D88A8D-B06A-4F32-A363-5727B3A828CF}" dt="2023-01-20T00:40:08.004" v="5874" actId="1036"/>
          <ac:picMkLst>
            <pc:docMk/>
            <pc:sldMk cId="1076209925" sldId="703"/>
            <ac:picMk id="10" creationId="{2A4FBFC0-17F9-4EC0-737F-B167AED3451D}"/>
          </ac:picMkLst>
        </pc:picChg>
      </pc:sldChg>
      <pc:sldChg chg="modSp add mod">
        <pc:chgData name="Elias Aydi" userId="b7604727aa301a45" providerId="LiveId" clId="{37D88A8D-B06A-4F32-A363-5727B3A828CF}" dt="2023-01-23T15:24:00.043" v="8623" actId="20577"/>
        <pc:sldMkLst>
          <pc:docMk/>
          <pc:sldMk cId="3823302416" sldId="703"/>
        </pc:sldMkLst>
        <pc:spChg chg="mod">
          <ac:chgData name="Elias Aydi" userId="b7604727aa301a45" providerId="LiveId" clId="{37D88A8D-B06A-4F32-A363-5727B3A828CF}" dt="2023-01-23T15:24:00.043" v="8623" actId="20577"/>
          <ac:spMkLst>
            <pc:docMk/>
            <pc:sldMk cId="3823302416" sldId="703"/>
            <ac:spMk id="2" creationId="{EC1E6174-8EA2-4867-B26A-A5B087A2E746}"/>
          </ac:spMkLst>
        </pc:spChg>
      </pc:sldChg>
      <pc:sldChg chg="addSp delSp modSp add del mod">
        <pc:chgData name="Elias Aydi" userId="b7604727aa301a45" providerId="LiveId" clId="{37D88A8D-B06A-4F32-A363-5727B3A828CF}" dt="2023-01-24T01:36:52.314" v="9405" actId="47"/>
        <pc:sldMkLst>
          <pc:docMk/>
          <pc:sldMk cId="1637909448" sldId="704"/>
        </pc:sldMkLst>
        <pc:spChg chg="mod">
          <ac:chgData name="Elias Aydi" userId="b7604727aa301a45" providerId="LiveId" clId="{37D88A8D-B06A-4F32-A363-5727B3A828CF}" dt="2023-01-23T15:20:19.228" v="8538" actId="20577"/>
          <ac:spMkLst>
            <pc:docMk/>
            <pc:sldMk cId="1637909448" sldId="704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22T23:27:33.659" v="8377" actId="20577"/>
          <ac:spMkLst>
            <pc:docMk/>
            <pc:sldMk cId="1637909448" sldId="704"/>
            <ac:spMk id="5" creationId="{0874E312-739E-BF95-ADE3-ED7E03AA163A}"/>
          </ac:spMkLst>
        </pc:spChg>
        <pc:spChg chg="add del mod">
          <ac:chgData name="Elias Aydi" userId="b7604727aa301a45" providerId="LiveId" clId="{37D88A8D-B06A-4F32-A363-5727B3A828CF}" dt="2023-01-21T16:54:31.262" v="6136" actId="478"/>
          <ac:spMkLst>
            <pc:docMk/>
            <pc:sldMk cId="1637909448" sldId="704"/>
            <ac:spMk id="9" creationId="{374B701F-9F82-9C6F-903A-324AB2AB5C57}"/>
          </ac:spMkLst>
        </pc:spChg>
        <pc:spChg chg="del">
          <ac:chgData name="Elias Aydi" userId="b7604727aa301a45" providerId="LiveId" clId="{37D88A8D-B06A-4F32-A363-5727B3A828CF}" dt="2023-01-21T16:54:02.348" v="6126" actId="478"/>
          <ac:spMkLst>
            <pc:docMk/>
            <pc:sldMk cId="1637909448" sldId="704"/>
            <ac:spMk id="11" creationId="{6F7D5D8E-49BE-442B-AF81-13201895FAD0}"/>
          </ac:spMkLst>
        </pc:spChg>
        <pc:spChg chg="add mod">
          <ac:chgData name="Elias Aydi" userId="b7604727aa301a45" providerId="LiveId" clId="{37D88A8D-B06A-4F32-A363-5727B3A828CF}" dt="2023-01-21T16:54:31.544" v="6137"/>
          <ac:spMkLst>
            <pc:docMk/>
            <pc:sldMk cId="1637909448" sldId="704"/>
            <ac:spMk id="12" creationId="{233AACDC-4AFC-E22B-2072-8AE48BA2B357}"/>
          </ac:spMkLst>
        </pc:spChg>
      </pc:sldChg>
      <pc:sldChg chg="add del">
        <pc:chgData name="Elias Aydi" userId="b7604727aa301a45" providerId="LiveId" clId="{37D88A8D-B06A-4F32-A363-5727B3A828CF}" dt="2023-01-20T15:58:24.300" v="5918" actId="47"/>
        <pc:sldMkLst>
          <pc:docMk/>
          <pc:sldMk cId="2081097776" sldId="704"/>
        </pc:sldMkLst>
      </pc:sldChg>
      <pc:sldChg chg="addSp delSp modSp add mod">
        <pc:chgData name="Elias Aydi" userId="b7604727aa301a45" providerId="LiveId" clId="{37D88A8D-B06A-4F32-A363-5727B3A828CF}" dt="2023-01-23T15:20:15.545" v="8536" actId="20577"/>
        <pc:sldMkLst>
          <pc:docMk/>
          <pc:sldMk cId="1226461548" sldId="705"/>
        </pc:sldMkLst>
        <pc:spChg chg="mod">
          <ac:chgData name="Elias Aydi" userId="b7604727aa301a45" providerId="LiveId" clId="{37D88A8D-B06A-4F32-A363-5727B3A828CF}" dt="2023-01-23T15:20:15.545" v="8536" actId="20577"/>
          <ac:spMkLst>
            <pc:docMk/>
            <pc:sldMk cId="1226461548" sldId="705"/>
            <ac:spMk id="2" creationId="{4A45B323-A5A2-4E12-B368-D6720FA18313}"/>
          </ac:spMkLst>
        </pc:spChg>
        <pc:spChg chg="del">
          <ac:chgData name="Elias Aydi" userId="b7604727aa301a45" providerId="LiveId" clId="{37D88A8D-B06A-4F32-A363-5727B3A828CF}" dt="2023-01-20T15:58:38.317" v="5921" actId="478"/>
          <ac:spMkLst>
            <pc:docMk/>
            <pc:sldMk cId="1226461548" sldId="705"/>
            <ac:spMk id="3" creationId="{A4ED7EF3-FFB0-4647-A6C6-016373A563D5}"/>
          </ac:spMkLst>
        </pc:spChg>
        <pc:spChg chg="del">
          <ac:chgData name="Elias Aydi" userId="b7604727aa301a45" providerId="LiveId" clId="{37D88A8D-B06A-4F32-A363-5727B3A828CF}" dt="2023-01-20T15:58:43.867" v="5923" actId="478"/>
          <ac:spMkLst>
            <pc:docMk/>
            <pc:sldMk cId="1226461548" sldId="705"/>
            <ac:spMk id="6" creationId="{254582B8-AB34-0B86-9C23-F4BEC3C4D06D}"/>
          </ac:spMkLst>
        </pc:spChg>
        <pc:spChg chg="mod">
          <ac:chgData name="Elias Aydi" userId="b7604727aa301a45" providerId="LiveId" clId="{37D88A8D-B06A-4F32-A363-5727B3A828CF}" dt="2023-01-21T16:52:20.224" v="6091" actId="1076"/>
          <ac:spMkLst>
            <pc:docMk/>
            <pc:sldMk cId="1226461548" sldId="705"/>
            <ac:spMk id="12" creationId="{369430E3-D49C-4E67-97D8-91E0088F10B2}"/>
          </ac:spMkLst>
        </pc:spChg>
        <pc:spChg chg="add mod">
          <ac:chgData name="Elias Aydi" userId="b7604727aa301a45" providerId="LiveId" clId="{37D88A8D-B06A-4F32-A363-5727B3A828CF}" dt="2023-01-21T16:52:16.339" v="6090" actId="1076"/>
          <ac:spMkLst>
            <pc:docMk/>
            <pc:sldMk cId="1226461548" sldId="705"/>
            <ac:spMk id="16" creationId="{37147826-1684-8132-8F47-BDBABC375E2C}"/>
          </ac:spMkLst>
        </pc:spChg>
        <pc:picChg chg="add del mod modCrop">
          <ac:chgData name="Elias Aydi" userId="b7604727aa301a45" providerId="LiveId" clId="{37D88A8D-B06A-4F32-A363-5727B3A828CF}" dt="2023-01-21T00:25:19.516" v="5954" actId="478"/>
          <ac:picMkLst>
            <pc:docMk/>
            <pc:sldMk cId="1226461548" sldId="705"/>
            <ac:picMk id="8" creationId="{4D9DD5AB-9C85-0212-FA84-C83DC658E987}"/>
          </ac:picMkLst>
        </pc:picChg>
        <pc:picChg chg="mod modCrop">
          <ac:chgData name="Elias Aydi" userId="b7604727aa301a45" providerId="LiveId" clId="{37D88A8D-B06A-4F32-A363-5727B3A828CF}" dt="2023-01-21T00:26:23.394" v="6002" actId="732"/>
          <ac:picMkLst>
            <pc:docMk/>
            <pc:sldMk cId="1226461548" sldId="705"/>
            <ac:picMk id="10" creationId="{2A6D5370-C761-4F68-8D7F-370D5B50F884}"/>
          </ac:picMkLst>
        </pc:picChg>
        <pc:picChg chg="add mod">
          <ac:chgData name="Elias Aydi" userId="b7604727aa301a45" providerId="LiveId" clId="{37D88A8D-B06A-4F32-A363-5727B3A828CF}" dt="2023-01-21T00:25:43.182" v="5961" actId="1076"/>
          <ac:picMkLst>
            <pc:docMk/>
            <pc:sldMk cId="1226461548" sldId="705"/>
            <ac:picMk id="11" creationId="{1B00963D-C8B1-1272-2F19-233C80151986}"/>
          </ac:picMkLst>
        </pc:picChg>
        <pc:picChg chg="add mod">
          <ac:chgData name="Elias Aydi" userId="b7604727aa301a45" providerId="LiveId" clId="{37D88A8D-B06A-4F32-A363-5727B3A828CF}" dt="2023-01-21T00:25:25.431" v="5957" actId="14100"/>
          <ac:picMkLst>
            <pc:docMk/>
            <pc:sldMk cId="1226461548" sldId="705"/>
            <ac:picMk id="14" creationId="{C36ED19C-EA65-23DA-4E0C-350D89B13AF5}"/>
          </ac:picMkLst>
        </pc:picChg>
      </pc:sldChg>
      <pc:sldChg chg="modSp add mod">
        <pc:chgData name="Elias Aydi" userId="b7604727aa301a45" providerId="LiveId" clId="{37D88A8D-B06A-4F32-A363-5727B3A828CF}" dt="2023-01-23T15:23:48.438" v="8617" actId="20577"/>
        <pc:sldMkLst>
          <pc:docMk/>
          <pc:sldMk cId="1979738897" sldId="706"/>
        </pc:sldMkLst>
        <pc:spChg chg="mod">
          <ac:chgData name="Elias Aydi" userId="b7604727aa301a45" providerId="LiveId" clId="{37D88A8D-B06A-4F32-A363-5727B3A828CF}" dt="2023-01-23T15:23:48.438" v="8617" actId="20577"/>
          <ac:spMkLst>
            <pc:docMk/>
            <pc:sldMk cId="1979738897" sldId="706"/>
            <ac:spMk id="2" creationId="{EC1E6174-8EA2-4867-B26A-A5B087A2E746}"/>
          </ac:spMkLst>
        </pc:spChg>
      </pc:sldChg>
      <pc:sldChg chg="addSp delSp modSp add del mod">
        <pc:chgData name="Elias Aydi" userId="b7604727aa301a45" providerId="LiveId" clId="{37D88A8D-B06A-4F32-A363-5727B3A828CF}" dt="2023-01-22T22:57:21.661" v="8138" actId="2696"/>
        <pc:sldMkLst>
          <pc:docMk/>
          <pc:sldMk cId="4136992537" sldId="706"/>
        </pc:sldMkLst>
        <pc:spChg chg="add mod">
          <ac:chgData name="Elias Aydi" userId="b7604727aa301a45" providerId="LiveId" clId="{37D88A8D-B06A-4F32-A363-5727B3A828CF}" dt="2023-01-22T16:29:15.198" v="7552" actId="14100"/>
          <ac:spMkLst>
            <pc:docMk/>
            <pc:sldMk cId="4136992537" sldId="706"/>
            <ac:spMk id="10" creationId="{6FC3925D-BD20-4673-E985-E3554C443AA9}"/>
          </ac:spMkLst>
        </pc:spChg>
        <pc:spChg chg="add mod">
          <ac:chgData name="Elias Aydi" userId="b7604727aa301a45" providerId="LiveId" clId="{37D88A8D-B06A-4F32-A363-5727B3A828CF}" dt="2023-01-22T16:29:52.266" v="7588" actId="14100"/>
          <ac:spMkLst>
            <pc:docMk/>
            <pc:sldMk cId="4136992537" sldId="706"/>
            <ac:spMk id="11" creationId="{BA186BB4-82C3-32AE-7374-B34D96BAB490}"/>
          </ac:spMkLst>
        </pc:spChg>
        <pc:picChg chg="add mod">
          <ac:chgData name="Elias Aydi" userId="b7604727aa301a45" providerId="LiveId" clId="{37D88A8D-B06A-4F32-A363-5727B3A828CF}" dt="2023-01-22T16:28:53.774" v="7523" actId="1076"/>
          <ac:picMkLst>
            <pc:docMk/>
            <pc:sldMk cId="4136992537" sldId="706"/>
            <ac:picMk id="5" creationId="{2F388047-8F1C-FFFC-C654-C07A97E9A17D}"/>
          </ac:picMkLst>
        </pc:picChg>
        <pc:picChg chg="add mod">
          <ac:chgData name="Elias Aydi" userId="b7604727aa301a45" providerId="LiveId" clId="{37D88A8D-B06A-4F32-A363-5727B3A828CF}" dt="2023-01-22T16:28:51.983" v="7522" actId="1076"/>
          <ac:picMkLst>
            <pc:docMk/>
            <pc:sldMk cId="4136992537" sldId="706"/>
            <ac:picMk id="9" creationId="{405DB5E1-AB09-427B-259C-20EC9ABA8A7F}"/>
          </ac:picMkLst>
        </pc:picChg>
        <pc:picChg chg="del">
          <ac:chgData name="Elias Aydi" userId="b7604727aa301a45" providerId="LiveId" clId="{37D88A8D-B06A-4F32-A363-5727B3A828CF}" dt="2023-01-21T17:07:57.048" v="6169" actId="478"/>
          <ac:picMkLst>
            <pc:docMk/>
            <pc:sldMk cId="4136992537" sldId="706"/>
            <ac:picMk id="11" creationId="{A3AFE628-8AA4-E9A3-7097-F4ACFB7FFCED}"/>
          </ac:picMkLst>
        </pc:picChg>
      </pc:sldChg>
      <pc:sldChg chg="delSp modSp add mod">
        <pc:chgData name="Elias Aydi" userId="b7604727aa301a45" providerId="LiveId" clId="{37D88A8D-B06A-4F32-A363-5727B3A828CF}" dt="2023-01-23T15:20:44.903" v="8552" actId="20577"/>
        <pc:sldMkLst>
          <pc:docMk/>
          <pc:sldMk cId="1308603759" sldId="707"/>
        </pc:sldMkLst>
        <pc:spChg chg="mod">
          <ac:chgData name="Elias Aydi" userId="b7604727aa301a45" providerId="LiveId" clId="{37D88A8D-B06A-4F32-A363-5727B3A828CF}" dt="2023-01-23T15:20:44.903" v="8552" actId="20577"/>
          <ac:spMkLst>
            <pc:docMk/>
            <pc:sldMk cId="1308603759" sldId="707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22T16:36:05.008" v="7667" actId="20577"/>
          <ac:spMkLst>
            <pc:docMk/>
            <pc:sldMk cId="1308603759" sldId="707"/>
            <ac:spMk id="11" creationId="{47E5D065-F583-4EA7-BCD7-43CE33563959}"/>
          </ac:spMkLst>
        </pc:spChg>
        <pc:picChg chg="mod ord">
          <ac:chgData name="Elias Aydi" userId="b7604727aa301a45" providerId="LiveId" clId="{37D88A8D-B06A-4F32-A363-5727B3A828CF}" dt="2023-01-22T22:51:04.925" v="8137" actId="1036"/>
          <ac:picMkLst>
            <pc:docMk/>
            <pc:sldMk cId="1308603759" sldId="707"/>
            <ac:picMk id="5" creationId="{83E9C135-D2FF-DF73-1045-D62B7D2D6F74}"/>
          </ac:picMkLst>
        </pc:picChg>
        <pc:picChg chg="del">
          <ac:chgData name="Elias Aydi" userId="b7604727aa301a45" providerId="LiveId" clId="{37D88A8D-B06A-4F32-A363-5727B3A828CF}" dt="2023-01-22T16:35:11.279" v="7598" actId="478"/>
          <ac:picMkLst>
            <pc:docMk/>
            <pc:sldMk cId="1308603759" sldId="707"/>
            <ac:picMk id="12" creationId="{C278D950-A898-4538-9C5A-648123719474}"/>
          </ac:picMkLst>
        </pc:picChg>
      </pc:sldChg>
      <pc:sldChg chg="add del">
        <pc:chgData name="Elias Aydi" userId="b7604727aa301a45" providerId="LiveId" clId="{37D88A8D-B06A-4F32-A363-5727B3A828CF}" dt="2023-01-22T22:57:21.661" v="8138" actId="2696"/>
        <pc:sldMkLst>
          <pc:docMk/>
          <pc:sldMk cId="737608067" sldId="708"/>
        </pc:sldMkLst>
      </pc:sldChg>
      <pc:sldChg chg="modSp add mod">
        <pc:chgData name="Elias Aydi" userId="b7604727aa301a45" providerId="LiveId" clId="{37D88A8D-B06A-4F32-A363-5727B3A828CF}" dt="2023-01-23T15:24:33.647" v="8640" actId="20577"/>
        <pc:sldMkLst>
          <pc:docMk/>
          <pc:sldMk cId="1227651655" sldId="708"/>
        </pc:sldMkLst>
        <pc:spChg chg="mod">
          <ac:chgData name="Elias Aydi" userId="b7604727aa301a45" providerId="LiveId" clId="{37D88A8D-B06A-4F32-A363-5727B3A828CF}" dt="2023-01-23T15:24:33.647" v="8640" actId="20577"/>
          <ac:spMkLst>
            <pc:docMk/>
            <pc:sldMk cId="1227651655" sldId="708"/>
            <ac:spMk id="3" creationId="{BF491789-41ED-4B77-8C80-8B9725383269}"/>
          </ac:spMkLst>
        </pc:spChg>
        <pc:spChg chg="mod">
          <ac:chgData name="Elias Aydi" userId="b7604727aa301a45" providerId="LiveId" clId="{37D88A8D-B06A-4F32-A363-5727B3A828CF}" dt="2023-01-22T23:04:23.473" v="8274" actId="947"/>
          <ac:spMkLst>
            <pc:docMk/>
            <pc:sldMk cId="1227651655" sldId="708"/>
            <ac:spMk id="5" creationId="{56062DC4-5A77-2E61-6FCC-104A1AB061AF}"/>
          </ac:spMkLst>
        </pc:spChg>
      </pc:sldChg>
      <pc:sldChg chg="modSp add mod">
        <pc:chgData name="Elias Aydi" userId="b7604727aa301a45" providerId="LiveId" clId="{37D88A8D-B06A-4F32-A363-5727B3A828CF}" dt="2023-01-23T15:24:37.484" v="8642" actId="20577"/>
        <pc:sldMkLst>
          <pc:docMk/>
          <pc:sldMk cId="3466436894" sldId="709"/>
        </pc:sldMkLst>
        <pc:spChg chg="mod">
          <ac:chgData name="Elias Aydi" userId="b7604727aa301a45" providerId="LiveId" clId="{37D88A8D-B06A-4F32-A363-5727B3A828CF}" dt="2023-01-23T15:24:37.484" v="8642" actId="20577"/>
          <ac:spMkLst>
            <pc:docMk/>
            <pc:sldMk cId="3466436894" sldId="709"/>
            <ac:spMk id="3" creationId="{BF491789-41ED-4B77-8C80-8B9725383269}"/>
          </ac:spMkLst>
        </pc:spChg>
      </pc:sldChg>
      <pc:sldChg chg="modSp add del mod">
        <pc:chgData name="Elias Aydi" userId="b7604727aa301a45" providerId="LiveId" clId="{37D88A8D-B06A-4F32-A363-5727B3A828CF}" dt="2023-01-22T22:57:21.661" v="8138" actId="2696"/>
        <pc:sldMkLst>
          <pc:docMk/>
          <pc:sldMk cId="3898158792" sldId="709"/>
        </pc:sldMkLst>
        <pc:spChg chg="mod">
          <ac:chgData name="Elias Aydi" userId="b7604727aa301a45" providerId="LiveId" clId="{37D88A8D-B06A-4F32-A363-5727B3A828CF}" dt="2023-01-22T16:44:00.510" v="7880" actId="20577"/>
          <ac:spMkLst>
            <pc:docMk/>
            <pc:sldMk cId="3898158792" sldId="709"/>
            <ac:spMk id="5" creationId="{56062DC4-5A77-2E61-6FCC-104A1AB061AF}"/>
          </ac:spMkLst>
        </pc:spChg>
      </pc:sldChg>
      <pc:sldChg chg="modSp add mod">
        <pc:chgData name="Elias Aydi" userId="b7604727aa301a45" providerId="LiveId" clId="{37D88A8D-B06A-4F32-A363-5727B3A828CF}" dt="2023-01-23T15:26:58.863" v="8698" actId="20577"/>
        <pc:sldMkLst>
          <pc:docMk/>
          <pc:sldMk cId="2549072591" sldId="710"/>
        </pc:sldMkLst>
        <pc:spChg chg="mod">
          <ac:chgData name="Elias Aydi" userId="b7604727aa301a45" providerId="LiveId" clId="{37D88A8D-B06A-4F32-A363-5727B3A828CF}" dt="2023-01-23T15:26:58.863" v="8698" actId="20577"/>
          <ac:spMkLst>
            <pc:docMk/>
            <pc:sldMk cId="2549072591" sldId="710"/>
            <ac:spMk id="2" creationId="{EC1E6174-8EA2-4867-B26A-A5B087A2E746}"/>
          </ac:spMkLst>
        </pc:spChg>
      </pc:sldChg>
      <pc:sldChg chg="add">
        <pc:chgData name="Elias Aydi" userId="b7604727aa301a45" providerId="LiveId" clId="{37D88A8D-B06A-4F32-A363-5727B3A828CF}" dt="2023-01-22T21:33:25.326" v="8021"/>
        <pc:sldMkLst>
          <pc:docMk/>
          <pc:sldMk cId="1179882592" sldId="711"/>
        </pc:sldMkLst>
      </pc:sldChg>
      <pc:sldChg chg="add">
        <pc:chgData name="Elias Aydi" userId="b7604727aa301a45" providerId="LiveId" clId="{37D88A8D-B06A-4F32-A363-5727B3A828CF}" dt="2023-01-22T21:33:25.326" v="8021"/>
        <pc:sldMkLst>
          <pc:docMk/>
          <pc:sldMk cId="70746827" sldId="712"/>
        </pc:sldMkLst>
      </pc:sldChg>
      <pc:sldChg chg="modSp add mod">
        <pc:chgData name="Elias Aydi" userId="b7604727aa301a45" providerId="LiveId" clId="{37D88A8D-B06A-4F32-A363-5727B3A828CF}" dt="2023-01-23T15:23:37.464" v="8611" actId="20577"/>
        <pc:sldMkLst>
          <pc:docMk/>
          <pc:sldMk cId="1996644867" sldId="713"/>
        </pc:sldMkLst>
        <pc:spChg chg="mod">
          <ac:chgData name="Elias Aydi" userId="b7604727aa301a45" providerId="LiveId" clId="{37D88A8D-B06A-4F32-A363-5727B3A828CF}" dt="2023-01-23T15:23:37.464" v="8611" actId="20577"/>
          <ac:spMkLst>
            <pc:docMk/>
            <pc:sldMk cId="1996644867" sldId="713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2T22:58:23.155" v="8172" actId="20577"/>
          <ac:spMkLst>
            <pc:docMk/>
            <pc:sldMk cId="1996644867" sldId="713"/>
            <ac:spMk id="20" creationId="{6FD4C97E-F664-4904-99C6-DDF6191DE54A}"/>
          </ac:spMkLst>
        </pc:spChg>
      </pc:sldChg>
      <pc:sldChg chg="modSp add mod">
        <pc:chgData name="Elias Aydi" userId="b7604727aa301a45" providerId="LiveId" clId="{37D88A8D-B06A-4F32-A363-5727B3A828CF}" dt="2023-01-23T15:23:40.835" v="8613" actId="20577"/>
        <pc:sldMkLst>
          <pc:docMk/>
          <pc:sldMk cId="2445410544" sldId="714"/>
        </pc:sldMkLst>
        <pc:spChg chg="mod">
          <ac:chgData name="Elias Aydi" userId="b7604727aa301a45" providerId="LiveId" clId="{37D88A8D-B06A-4F32-A363-5727B3A828CF}" dt="2023-01-23T15:23:40.835" v="8613" actId="20577"/>
          <ac:spMkLst>
            <pc:docMk/>
            <pc:sldMk cId="2445410544" sldId="714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2T22:58:37.039" v="8175" actId="207"/>
          <ac:spMkLst>
            <pc:docMk/>
            <pc:sldMk cId="2445410544" sldId="714"/>
            <ac:spMk id="20" creationId="{6FD4C97E-F664-4904-99C6-DDF6191DE54A}"/>
          </ac:spMkLst>
        </pc:spChg>
      </pc:sldChg>
      <pc:sldChg chg="modSp add mod">
        <pc:chgData name="Elias Aydi" userId="b7604727aa301a45" providerId="LiveId" clId="{37D88A8D-B06A-4F32-A363-5727B3A828CF}" dt="2023-01-23T15:25:09.657" v="8650" actId="20577"/>
        <pc:sldMkLst>
          <pc:docMk/>
          <pc:sldMk cId="3695038951" sldId="715"/>
        </pc:sldMkLst>
        <pc:spChg chg="mod">
          <ac:chgData name="Elias Aydi" userId="b7604727aa301a45" providerId="LiveId" clId="{37D88A8D-B06A-4F32-A363-5727B3A828CF}" dt="2023-01-23T15:25:09.657" v="8650" actId="20577"/>
          <ac:spMkLst>
            <pc:docMk/>
            <pc:sldMk cId="3695038951" sldId="715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2T23:00:52.956" v="8184" actId="207"/>
          <ac:spMkLst>
            <pc:docMk/>
            <pc:sldMk cId="3695038951" sldId="715"/>
            <ac:spMk id="20" creationId="{6FD4C97E-F664-4904-99C6-DDF6191DE54A}"/>
          </ac:spMkLst>
        </pc:spChg>
      </pc:sldChg>
      <pc:sldChg chg="modSp add mod">
        <pc:chgData name="Elias Aydi" userId="b7604727aa301a45" providerId="LiveId" clId="{37D88A8D-B06A-4F32-A363-5727B3A828CF}" dt="2023-01-23T15:25:41.460" v="8666" actId="20577"/>
        <pc:sldMkLst>
          <pc:docMk/>
          <pc:sldMk cId="3606250031" sldId="716"/>
        </pc:sldMkLst>
        <pc:spChg chg="mod">
          <ac:chgData name="Elias Aydi" userId="b7604727aa301a45" providerId="LiveId" clId="{37D88A8D-B06A-4F32-A363-5727B3A828CF}" dt="2023-01-23T15:25:41.460" v="8666" actId="20577"/>
          <ac:spMkLst>
            <pc:docMk/>
            <pc:sldMk cId="3606250031" sldId="716"/>
            <ac:spMk id="2" creationId="{EC1E6174-8EA2-4867-B26A-A5B087A2E746}"/>
          </ac:spMkLst>
        </pc:spChg>
        <pc:spChg chg="mod">
          <ac:chgData name="Elias Aydi" userId="b7604727aa301a45" providerId="LiveId" clId="{37D88A8D-B06A-4F32-A363-5727B3A828CF}" dt="2023-01-22T23:00:39.535" v="8183" actId="207"/>
          <ac:spMkLst>
            <pc:docMk/>
            <pc:sldMk cId="3606250031" sldId="716"/>
            <ac:spMk id="20" creationId="{6FD4C97E-F664-4904-99C6-DDF6191DE54A}"/>
          </ac:spMkLst>
        </pc:spChg>
      </pc:sldChg>
      <pc:sldChg chg="modSp add mod">
        <pc:chgData name="Elias Aydi" userId="b7604727aa301a45" providerId="LiveId" clId="{37D88A8D-B06A-4F32-A363-5727B3A828CF}" dt="2023-01-22T23:03:18.076" v="8267" actId="20577"/>
        <pc:sldMkLst>
          <pc:docMk/>
          <pc:sldMk cId="179915379" sldId="717"/>
        </pc:sldMkLst>
        <pc:spChg chg="mod">
          <ac:chgData name="Elias Aydi" userId="b7604727aa301a45" providerId="LiveId" clId="{37D88A8D-B06A-4F32-A363-5727B3A828CF}" dt="2023-01-22T23:03:18.076" v="8267" actId="20577"/>
          <ac:spMkLst>
            <pc:docMk/>
            <pc:sldMk cId="179915379" sldId="717"/>
            <ac:spMk id="11" creationId="{14EEF289-9499-4AD9-AF44-CFB19F5766EF}"/>
          </ac:spMkLst>
        </pc:spChg>
      </pc:sldChg>
      <pc:sldChg chg="modSp add mod">
        <pc:chgData name="Elias Aydi" userId="b7604727aa301a45" providerId="LiveId" clId="{37D88A8D-B06A-4F32-A363-5727B3A828CF}" dt="2023-01-23T15:19:35.100" v="8514" actId="20577"/>
        <pc:sldMkLst>
          <pc:docMk/>
          <pc:sldMk cId="4133905076" sldId="718"/>
        </pc:sldMkLst>
        <pc:spChg chg="mod">
          <ac:chgData name="Elias Aydi" userId="b7604727aa301a45" providerId="LiveId" clId="{37D88A8D-B06A-4F32-A363-5727B3A828CF}" dt="2023-01-23T15:19:35.100" v="8514" actId="20577"/>
          <ac:spMkLst>
            <pc:docMk/>
            <pc:sldMk cId="4133905076" sldId="718"/>
            <ac:spMk id="2" creationId="{4A45B323-A5A2-4E12-B368-D6720FA18313}"/>
          </ac:spMkLst>
        </pc:spChg>
      </pc:sldChg>
      <pc:sldChg chg="addSp modSp add mod">
        <pc:chgData name="Elias Aydi" userId="b7604727aa301a45" providerId="LiveId" clId="{37D88A8D-B06A-4F32-A363-5727B3A828CF}" dt="2023-01-23T00:29:00.265" v="8430" actId="20577"/>
        <pc:sldMkLst>
          <pc:docMk/>
          <pc:sldMk cId="2943149009" sldId="719"/>
        </pc:sldMkLst>
        <pc:spChg chg="add mod">
          <ac:chgData name="Elias Aydi" userId="b7604727aa301a45" providerId="LiveId" clId="{37D88A8D-B06A-4F32-A363-5727B3A828CF}" dt="2023-01-23T00:29:00.265" v="8430" actId="20577"/>
          <ac:spMkLst>
            <pc:docMk/>
            <pc:sldMk cId="2943149009" sldId="719"/>
            <ac:spMk id="3" creationId="{C36E3210-D727-2710-545D-9664B4E8502E}"/>
          </ac:spMkLst>
        </pc:spChg>
        <pc:spChg chg="mod">
          <ac:chgData name="Elias Aydi" userId="b7604727aa301a45" providerId="LiveId" clId="{37D88A8D-B06A-4F32-A363-5727B3A828CF}" dt="2023-01-23T00:28:24.820" v="8427" actId="1076"/>
          <ac:spMkLst>
            <pc:docMk/>
            <pc:sldMk cId="2943149009" sldId="719"/>
            <ac:spMk id="10" creationId="{E916B9B8-293A-4E2E-AE13-A704E6D644A4}"/>
          </ac:spMkLst>
        </pc:spChg>
        <pc:picChg chg="mod">
          <ac:chgData name="Elias Aydi" userId="b7604727aa301a45" providerId="LiveId" clId="{37D88A8D-B06A-4F32-A363-5727B3A828CF}" dt="2023-01-23T00:28:09.299" v="8421" actId="1076"/>
          <ac:picMkLst>
            <pc:docMk/>
            <pc:sldMk cId="2943149009" sldId="719"/>
            <ac:picMk id="5" creationId="{211A2C14-3525-4AA2-8ED6-588B4A48C9CF}"/>
          </ac:picMkLst>
        </pc:picChg>
      </pc:sldChg>
      <pc:sldChg chg="addSp modSp add mod">
        <pc:chgData name="Elias Aydi" userId="b7604727aa301a45" providerId="LiveId" clId="{37D88A8D-B06A-4F32-A363-5727B3A828CF}" dt="2023-01-23T21:59:46.099" v="8937" actId="1076"/>
        <pc:sldMkLst>
          <pc:docMk/>
          <pc:sldMk cId="1896028203" sldId="720"/>
        </pc:sldMkLst>
        <pc:spChg chg="add mod">
          <ac:chgData name="Elias Aydi" userId="b7604727aa301a45" providerId="LiveId" clId="{37D88A8D-B06A-4F32-A363-5727B3A828CF}" dt="2023-01-23T21:59:46.099" v="8937" actId="1076"/>
          <ac:spMkLst>
            <pc:docMk/>
            <pc:sldMk cId="1896028203" sldId="720"/>
            <ac:spMk id="3" creationId="{160ABB2A-5DAA-8DD1-E797-8B3A0AA62C51}"/>
          </ac:spMkLst>
        </pc:spChg>
        <pc:spChg chg="add mod">
          <ac:chgData name="Elias Aydi" userId="b7604727aa301a45" providerId="LiveId" clId="{37D88A8D-B06A-4F32-A363-5727B3A828CF}" dt="2023-01-23T21:59:46.099" v="8937" actId="1076"/>
          <ac:spMkLst>
            <pc:docMk/>
            <pc:sldMk cId="1896028203" sldId="720"/>
            <ac:spMk id="5" creationId="{20DC4BFA-2D70-F532-EAD2-FA6346567E1D}"/>
          </ac:spMkLst>
        </pc:spChg>
        <pc:spChg chg="add mod">
          <ac:chgData name="Elias Aydi" userId="b7604727aa301a45" providerId="LiveId" clId="{37D88A8D-B06A-4F32-A363-5727B3A828CF}" dt="2023-01-23T21:59:46.099" v="8937" actId="1076"/>
          <ac:spMkLst>
            <pc:docMk/>
            <pc:sldMk cId="1896028203" sldId="720"/>
            <ac:spMk id="8" creationId="{99AF812C-EF0F-B519-B8CA-31C75FC9C9AF}"/>
          </ac:spMkLst>
        </pc:spChg>
        <pc:spChg chg="mod">
          <ac:chgData name="Elias Aydi" userId="b7604727aa301a45" providerId="LiveId" clId="{37D88A8D-B06A-4F32-A363-5727B3A828CF}" dt="2023-01-23T21:59:46.099" v="8937" actId="1076"/>
          <ac:spMkLst>
            <pc:docMk/>
            <pc:sldMk cId="1896028203" sldId="720"/>
            <ac:spMk id="11" creationId="{D88D634B-62B1-40FF-8AC2-5F0D5093E20A}"/>
          </ac:spMkLst>
        </pc:spChg>
        <pc:spChg chg="mod">
          <ac:chgData name="Elias Aydi" userId="b7604727aa301a45" providerId="LiveId" clId="{37D88A8D-B06A-4F32-A363-5727B3A828CF}" dt="2023-01-23T21:59:46.099" v="8937" actId="1076"/>
          <ac:spMkLst>
            <pc:docMk/>
            <pc:sldMk cId="1896028203" sldId="720"/>
            <ac:spMk id="12" creationId="{8FAB4074-19B8-434C-8536-73E72713178B}"/>
          </ac:spMkLst>
        </pc:spChg>
        <pc:spChg chg="mod">
          <ac:chgData name="Elias Aydi" userId="b7604727aa301a45" providerId="LiveId" clId="{37D88A8D-B06A-4F32-A363-5727B3A828CF}" dt="2023-01-23T21:59:46.099" v="8937" actId="1076"/>
          <ac:spMkLst>
            <pc:docMk/>
            <pc:sldMk cId="1896028203" sldId="720"/>
            <ac:spMk id="13" creationId="{390858D7-588D-429B-8F98-6ABF2930C004}"/>
          </ac:spMkLst>
        </pc:spChg>
        <pc:picChg chg="mod">
          <ac:chgData name="Elias Aydi" userId="b7604727aa301a45" providerId="LiveId" clId="{37D88A8D-B06A-4F32-A363-5727B3A828CF}" dt="2023-01-23T21:59:46.099" v="8937" actId="1076"/>
          <ac:picMkLst>
            <pc:docMk/>
            <pc:sldMk cId="1896028203" sldId="720"/>
            <ac:picMk id="6" creationId="{82860282-9649-4AB1-AD2A-75D83C6AA414}"/>
          </ac:picMkLst>
        </pc:picChg>
        <pc:picChg chg="mod">
          <ac:chgData name="Elias Aydi" userId="b7604727aa301a45" providerId="LiveId" clId="{37D88A8D-B06A-4F32-A363-5727B3A828CF}" dt="2023-01-23T21:59:46.099" v="8937" actId="1076"/>
          <ac:picMkLst>
            <pc:docMk/>
            <pc:sldMk cId="1896028203" sldId="720"/>
            <ac:picMk id="14" creationId="{78BAE8CF-8EA6-4150-B1EE-A114389D75F1}"/>
          </ac:picMkLst>
        </pc:picChg>
        <pc:picChg chg="mod">
          <ac:chgData name="Elias Aydi" userId="b7604727aa301a45" providerId="LiveId" clId="{37D88A8D-B06A-4F32-A363-5727B3A828CF}" dt="2023-01-23T21:59:46.099" v="8937" actId="1076"/>
          <ac:picMkLst>
            <pc:docMk/>
            <pc:sldMk cId="1896028203" sldId="720"/>
            <ac:picMk id="17" creationId="{99779E51-37E5-4EF1-8842-1FB218D1718B}"/>
          </ac:picMkLst>
        </pc:picChg>
      </pc:sldChg>
      <pc:sldChg chg="add">
        <pc:chgData name="Elias Aydi" userId="b7604727aa301a45" providerId="LiveId" clId="{37D88A8D-B06A-4F32-A363-5727B3A828CF}" dt="2023-01-23T22:53:22.296" v="8939"/>
        <pc:sldMkLst>
          <pc:docMk/>
          <pc:sldMk cId="3383689035" sldId="721"/>
        </pc:sldMkLst>
      </pc:sldChg>
      <pc:sldChg chg="addSp delSp modSp add mod">
        <pc:chgData name="Elias Aydi" userId="b7604727aa301a45" providerId="LiveId" clId="{37D88A8D-B06A-4F32-A363-5727B3A828CF}" dt="2023-01-24T00:48:39.989" v="9250" actId="1076"/>
        <pc:sldMkLst>
          <pc:docMk/>
          <pc:sldMk cId="1003077060" sldId="722"/>
        </pc:sldMkLst>
        <pc:spChg chg="mod">
          <ac:chgData name="Elias Aydi" userId="b7604727aa301a45" providerId="LiveId" clId="{37D88A8D-B06A-4F32-A363-5727B3A828CF}" dt="2023-01-24T00:46:38.828" v="9174" actId="20577"/>
          <ac:spMkLst>
            <pc:docMk/>
            <pc:sldMk cId="1003077060" sldId="722"/>
            <ac:spMk id="2" creationId="{A12622EF-8433-485F-9177-E1C025B3B430}"/>
          </ac:spMkLst>
        </pc:spChg>
        <pc:spChg chg="add del mod">
          <ac:chgData name="Elias Aydi" userId="b7604727aa301a45" providerId="LiveId" clId="{37D88A8D-B06A-4F32-A363-5727B3A828CF}" dt="2023-01-24T00:48:36.499" v="9249" actId="1036"/>
          <ac:spMkLst>
            <pc:docMk/>
            <pc:sldMk cId="1003077060" sldId="722"/>
            <ac:spMk id="5" creationId="{45604AAD-81DD-78E2-4326-06620A095344}"/>
          </ac:spMkLst>
        </pc:spChg>
        <pc:spChg chg="add mod">
          <ac:chgData name="Elias Aydi" userId="b7604727aa301a45" providerId="LiveId" clId="{37D88A8D-B06A-4F32-A363-5727B3A828CF}" dt="2023-01-24T00:48:36.499" v="9249" actId="1036"/>
          <ac:spMkLst>
            <pc:docMk/>
            <pc:sldMk cId="1003077060" sldId="722"/>
            <ac:spMk id="6" creationId="{063E5E52-D492-91D3-77A5-880D6E118E01}"/>
          </ac:spMkLst>
        </pc:spChg>
        <pc:spChg chg="del">
          <ac:chgData name="Elias Aydi" userId="b7604727aa301a45" providerId="LiveId" clId="{37D88A8D-B06A-4F32-A363-5727B3A828CF}" dt="2023-01-24T00:46:48.667" v="9176" actId="478"/>
          <ac:spMkLst>
            <pc:docMk/>
            <pc:sldMk cId="1003077060" sldId="722"/>
            <ac:spMk id="10" creationId="{2A5CF565-CE8D-D775-FF49-871D0A765DC0}"/>
          </ac:spMkLst>
        </pc:spChg>
        <pc:spChg chg="del">
          <ac:chgData name="Elias Aydi" userId="b7604727aa301a45" providerId="LiveId" clId="{37D88A8D-B06A-4F32-A363-5727B3A828CF}" dt="2023-01-24T00:43:13.093" v="9001" actId="478"/>
          <ac:spMkLst>
            <pc:docMk/>
            <pc:sldMk cId="1003077060" sldId="722"/>
            <ac:spMk id="11" creationId="{BB254DB4-9435-B284-686C-69AB11AFB969}"/>
          </ac:spMkLst>
        </pc:spChg>
        <pc:spChg chg="del">
          <ac:chgData name="Elias Aydi" userId="b7604727aa301a45" providerId="LiveId" clId="{37D88A8D-B06A-4F32-A363-5727B3A828CF}" dt="2023-01-24T00:45:13.845" v="9084" actId="478"/>
          <ac:spMkLst>
            <pc:docMk/>
            <pc:sldMk cId="1003077060" sldId="722"/>
            <ac:spMk id="14" creationId="{FC84A4B8-823F-5B70-AB0D-3DD1C097138F}"/>
          </ac:spMkLst>
        </pc:spChg>
        <pc:picChg chg="del">
          <ac:chgData name="Elias Aydi" userId="b7604727aa301a45" providerId="LiveId" clId="{37D88A8D-B06A-4F32-A363-5727B3A828CF}" dt="2023-01-24T00:46:46.351" v="9175" actId="478"/>
          <ac:picMkLst>
            <pc:docMk/>
            <pc:sldMk cId="1003077060" sldId="722"/>
            <ac:picMk id="3" creationId="{6107AC2B-9B72-A95E-C0DF-3B6714E4A035}"/>
          </ac:picMkLst>
        </pc:picChg>
        <pc:picChg chg="del">
          <ac:chgData name="Elias Aydi" userId="b7604727aa301a45" providerId="LiveId" clId="{37D88A8D-B06A-4F32-A363-5727B3A828CF}" dt="2023-01-24T00:43:10.170" v="9000" actId="478"/>
          <ac:picMkLst>
            <pc:docMk/>
            <pc:sldMk cId="1003077060" sldId="722"/>
            <ac:picMk id="9" creationId="{CDED8159-1EAD-BD3E-5B05-F931E03FD4ED}"/>
          </ac:picMkLst>
        </pc:picChg>
        <pc:picChg chg="add mod modCrop">
          <ac:chgData name="Elias Aydi" userId="b7604727aa301a45" providerId="LiveId" clId="{37D88A8D-B06A-4F32-A363-5727B3A828CF}" dt="2023-01-24T00:48:36.499" v="9249" actId="1036"/>
          <ac:picMkLst>
            <pc:docMk/>
            <pc:sldMk cId="1003077060" sldId="722"/>
            <ac:picMk id="12" creationId="{231D6299-CBAE-53CB-9E21-D0C29899C800}"/>
          </ac:picMkLst>
        </pc:picChg>
        <pc:picChg chg="del mod">
          <ac:chgData name="Elias Aydi" userId="b7604727aa301a45" providerId="LiveId" clId="{37D88A8D-B06A-4F32-A363-5727B3A828CF}" dt="2023-01-24T00:45:15.683" v="9085" actId="478"/>
          <ac:picMkLst>
            <pc:docMk/>
            <pc:sldMk cId="1003077060" sldId="722"/>
            <ac:picMk id="13" creationId="{AB81A6E9-5E9E-5BD4-B71D-647666C6ECD7}"/>
          </ac:picMkLst>
        </pc:picChg>
        <pc:picChg chg="add mod modCrop">
          <ac:chgData name="Elias Aydi" userId="b7604727aa301a45" providerId="LiveId" clId="{37D88A8D-B06A-4F32-A363-5727B3A828CF}" dt="2023-01-24T00:48:36.499" v="9249" actId="1036"/>
          <ac:picMkLst>
            <pc:docMk/>
            <pc:sldMk cId="1003077060" sldId="722"/>
            <ac:picMk id="17" creationId="{E8E3238B-749C-6299-1F29-D63C40E440FA}"/>
          </ac:picMkLst>
        </pc:picChg>
        <pc:picChg chg="add mod">
          <ac:chgData name="Elias Aydi" userId="b7604727aa301a45" providerId="LiveId" clId="{37D88A8D-B06A-4F32-A363-5727B3A828CF}" dt="2023-01-24T00:48:39.989" v="9250" actId="1076"/>
          <ac:picMkLst>
            <pc:docMk/>
            <pc:sldMk cId="1003077060" sldId="722"/>
            <ac:picMk id="18" creationId="{C6C2D677-AF6B-369F-C20A-31E2B34FE133}"/>
          </ac:picMkLst>
        </pc:picChg>
      </pc:sldChg>
      <pc:sldChg chg="add">
        <pc:chgData name="Elias Aydi" userId="b7604727aa301a45" providerId="LiveId" clId="{37D88A8D-B06A-4F32-A363-5727B3A828CF}" dt="2023-01-24T01:36:54.838" v="9406"/>
        <pc:sldMkLst>
          <pc:docMk/>
          <pc:sldMk cId="1021824685" sldId="723"/>
        </pc:sldMkLst>
      </pc:sldChg>
      <pc:sldChg chg="add">
        <pc:chgData name="Elias Aydi" userId="b7604727aa301a45" providerId="LiveId" clId="{37D88A8D-B06A-4F32-A363-5727B3A828CF}" dt="2023-01-24T01:44:06.728" v="9477"/>
        <pc:sldMkLst>
          <pc:docMk/>
          <pc:sldMk cId="514272221" sldId="724"/>
        </pc:sldMkLst>
      </pc:sldChg>
    </pc:docChg>
  </pc:docChgLst>
  <pc:docChgLst>
    <pc:chgData name="Elias Aydi" userId="b7604727aa301a45" providerId="LiveId" clId="{3916C99B-8845-46EE-B8BA-52D645294B26}"/>
    <pc:docChg chg="undo custSel addSld delSld modSld sldOrd">
      <pc:chgData name="Elias Aydi" userId="b7604727aa301a45" providerId="LiveId" clId="{3916C99B-8845-46EE-B8BA-52D645294B26}" dt="2023-01-31T14:55:04.705" v="263" actId="20577"/>
      <pc:docMkLst>
        <pc:docMk/>
      </pc:docMkLst>
      <pc:sldChg chg="modSp mod">
        <pc:chgData name="Elias Aydi" userId="b7604727aa301a45" providerId="LiveId" clId="{3916C99B-8845-46EE-B8BA-52D645294B26}" dt="2023-01-29T21:15:10.871" v="211" actId="1036"/>
        <pc:sldMkLst>
          <pc:docMk/>
          <pc:sldMk cId="2485012478" sldId="391"/>
        </pc:sldMkLst>
        <pc:spChg chg="mod">
          <ac:chgData name="Elias Aydi" userId="b7604727aa301a45" providerId="LiveId" clId="{3916C99B-8845-46EE-B8BA-52D645294B26}" dt="2023-01-29T21:15:10.871" v="211" actId="1036"/>
          <ac:spMkLst>
            <pc:docMk/>
            <pc:sldMk cId="2485012478" sldId="391"/>
            <ac:spMk id="8" creationId="{42C88D21-1748-4E03-B3DB-5ACD83C56BD2}"/>
          </ac:spMkLst>
        </pc:spChg>
      </pc:sldChg>
      <pc:sldChg chg="addSp delSp modSp mod">
        <pc:chgData name="Elias Aydi" userId="b7604727aa301a45" providerId="LiveId" clId="{3916C99B-8845-46EE-B8BA-52D645294B26}" dt="2023-01-29T21:15:19.760" v="213"/>
        <pc:sldMkLst>
          <pc:docMk/>
          <pc:sldMk cId="2822226728" sldId="393"/>
        </pc:sldMkLst>
        <pc:spChg chg="add del mod">
          <ac:chgData name="Elias Aydi" userId="b7604727aa301a45" providerId="LiveId" clId="{3916C99B-8845-46EE-B8BA-52D645294B26}" dt="2023-01-29T21:15:19.511" v="212" actId="478"/>
          <ac:spMkLst>
            <pc:docMk/>
            <pc:sldMk cId="2822226728" sldId="393"/>
            <ac:spMk id="6" creationId="{74B59A26-63B2-27C6-F706-22FBC0901B58}"/>
          </ac:spMkLst>
        </pc:spChg>
        <pc:spChg chg="add mod">
          <ac:chgData name="Elias Aydi" userId="b7604727aa301a45" providerId="LiveId" clId="{3916C99B-8845-46EE-B8BA-52D645294B26}" dt="2023-01-29T21:15:19.760" v="213"/>
          <ac:spMkLst>
            <pc:docMk/>
            <pc:sldMk cId="2822226728" sldId="393"/>
            <ac:spMk id="9" creationId="{C9DBCFF8-D4D0-F3A7-945A-26BD07FFCBB0}"/>
          </ac:spMkLst>
        </pc:spChg>
        <pc:spChg chg="del mod">
          <ac:chgData name="Elias Aydi" userId="b7604727aa301a45" providerId="LiveId" clId="{3916C99B-8845-46EE-B8BA-52D645294B26}" dt="2023-01-29T21:15:04.654" v="206" actId="478"/>
          <ac:spMkLst>
            <pc:docMk/>
            <pc:sldMk cId="2822226728" sldId="393"/>
            <ac:spMk id="12" creationId="{FC958EA2-7360-090D-6F18-844C0F3DDB9A}"/>
          </ac:spMkLst>
        </pc:spChg>
      </pc:sldChg>
      <pc:sldChg chg="addSp delSp modSp mod">
        <pc:chgData name="Elias Aydi" userId="b7604727aa301a45" providerId="LiveId" clId="{3916C99B-8845-46EE-B8BA-52D645294B26}" dt="2023-01-29T21:15:24.490" v="215"/>
        <pc:sldMkLst>
          <pc:docMk/>
          <pc:sldMk cId="2563558481" sldId="397"/>
        </pc:sldMkLst>
        <pc:spChg chg="add mod">
          <ac:chgData name="Elias Aydi" userId="b7604727aa301a45" providerId="LiveId" clId="{3916C99B-8845-46EE-B8BA-52D645294B26}" dt="2023-01-29T21:15:24.490" v="215"/>
          <ac:spMkLst>
            <pc:docMk/>
            <pc:sldMk cId="2563558481" sldId="397"/>
            <ac:spMk id="5" creationId="{6395C31F-C112-9A25-D0D4-7C2EEBF5434A}"/>
          </ac:spMkLst>
        </pc:spChg>
        <pc:spChg chg="del">
          <ac:chgData name="Elias Aydi" userId="b7604727aa301a45" providerId="LiveId" clId="{3916C99B-8845-46EE-B8BA-52D645294B26}" dt="2023-01-29T21:15:24.258" v="214" actId="478"/>
          <ac:spMkLst>
            <pc:docMk/>
            <pc:sldMk cId="2563558481" sldId="397"/>
            <ac:spMk id="16" creationId="{D63D7980-03E1-F343-7684-C7387A6D0C5B}"/>
          </ac:spMkLst>
        </pc:spChg>
      </pc:sldChg>
      <pc:sldChg chg="addSp delSp modSp mod">
        <pc:chgData name="Elias Aydi" userId="b7604727aa301a45" providerId="LiveId" clId="{3916C99B-8845-46EE-B8BA-52D645294B26}" dt="2023-01-29T21:15:28.984" v="217"/>
        <pc:sldMkLst>
          <pc:docMk/>
          <pc:sldMk cId="571553247" sldId="398"/>
        </pc:sldMkLst>
        <pc:spChg chg="add mod">
          <ac:chgData name="Elias Aydi" userId="b7604727aa301a45" providerId="LiveId" clId="{3916C99B-8845-46EE-B8BA-52D645294B26}" dt="2023-01-29T21:15:28.984" v="217"/>
          <ac:spMkLst>
            <pc:docMk/>
            <pc:sldMk cId="571553247" sldId="398"/>
            <ac:spMk id="9" creationId="{0B5ED5F6-D9DA-2631-DD55-FEE55A10E2F8}"/>
          </ac:spMkLst>
        </pc:spChg>
        <pc:spChg chg="del">
          <ac:chgData name="Elias Aydi" userId="b7604727aa301a45" providerId="LiveId" clId="{3916C99B-8845-46EE-B8BA-52D645294B26}" dt="2023-01-29T21:15:28.672" v="216" actId="478"/>
          <ac:spMkLst>
            <pc:docMk/>
            <pc:sldMk cId="571553247" sldId="398"/>
            <ac:spMk id="12" creationId="{AC7F8509-87AC-1D43-2A11-895A1BF1EB43}"/>
          </ac:spMkLst>
        </pc:spChg>
      </pc:sldChg>
      <pc:sldChg chg="modSp mod">
        <pc:chgData name="Elias Aydi" userId="b7604727aa301a45" providerId="LiveId" clId="{3916C99B-8845-46EE-B8BA-52D645294B26}" dt="2023-01-31T14:55:04.705" v="263" actId="20577"/>
        <pc:sldMkLst>
          <pc:docMk/>
          <pc:sldMk cId="3602062666" sldId="426"/>
        </pc:sldMkLst>
        <pc:spChg chg="mod">
          <ac:chgData name="Elias Aydi" userId="b7604727aa301a45" providerId="LiveId" clId="{3916C99B-8845-46EE-B8BA-52D645294B26}" dt="2023-01-31T14:55:04.705" v="263" actId="20577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3916C99B-8845-46EE-B8BA-52D645294B26}" dt="2023-01-29T21:12:45.261" v="184" actId="1076"/>
          <ac:spMkLst>
            <pc:docMk/>
            <pc:sldMk cId="3602062666" sldId="426"/>
            <ac:spMk id="9" creationId="{21AC3EBA-6796-41B3-B41C-60809EB4E983}"/>
          </ac:spMkLst>
        </pc:spChg>
        <pc:picChg chg="mod">
          <ac:chgData name="Elias Aydi" userId="b7604727aa301a45" providerId="LiveId" clId="{3916C99B-8845-46EE-B8BA-52D645294B26}" dt="2023-01-29T21:13:04.051" v="189" actId="14100"/>
          <ac:picMkLst>
            <pc:docMk/>
            <pc:sldMk cId="3602062666" sldId="426"/>
            <ac:picMk id="18" creationId="{B5389797-4AE8-FEFD-C3F3-914AC51E84EF}"/>
          </ac:picMkLst>
        </pc:picChg>
      </pc:sldChg>
      <pc:sldChg chg="ord">
        <pc:chgData name="Elias Aydi" userId="b7604727aa301a45" providerId="LiveId" clId="{3916C99B-8845-46EE-B8BA-52D645294B26}" dt="2023-01-29T21:13:11.807" v="191"/>
        <pc:sldMkLst>
          <pc:docMk/>
          <pc:sldMk cId="1749137662" sldId="460"/>
        </pc:sldMkLst>
      </pc:sldChg>
      <pc:sldChg chg="modSp mod">
        <pc:chgData name="Elias Aydi" userId="b7604727aa301a45" providerId="LiveId" clId="{3916C99B-8845-46EE-B8BA-52D645294B26}" dt="2023-01-29T21:15:56.669" v="225" actId="20577"/>
        <pc:sldMkLst>
          <pc:docMk/>
          <pc:sldMk cId="3447628959" sldId="540"/>
        </pc:sldMkLst>
        <pc:spChg chg="mod">
          <ac:chgData name="Elias Aydi" userId="b7604727aa301a45" providerId="LiveId" clId="{3916C99B-8845-46EE-B8BA-52D645294B26}" dt="2023-01-29T21:15:56.669" v="225" actId="20577"/>
          <ac:spMkLst>
            <pc:docMk/>
            <pc:sldMk cId="3447628959" sldId="540"/>
            <ac:spMk id="2" creationId="{EC1E6174-8EA2-4867-B26A-A5B087A2E746}"/>
          </ac:spMkLst>
        </pc:spChg>
      </pc:sldChg>
      <pc:sldChg chg="del">
        <pc:chgData name="Elias Aydi" userId="b7604727aa301a45" providerId="LiveId" clId="{3916C99B-8845-46EE-B8BA-52D645294B26}" dt="2023-01-29T21:07:15.081" v="20" actId="2696"/>
        <pc:sldMkLst>
          <pc:docMk/>
          <pc:sldMk cId="1070011864" sldId="544"/>
        </pc:sldMkLst>
      </pc:sldChg>
      <pc:sldChg chg="modSp add mod">
        <pc:chgData name="Elias Aydi" userId="b7604727aa301a45" providerId="LiveId" clId="{3916C99B-8845-46EE-B8BA-52D645294B26}" dt="2023-01-29T21:16:13.013" v="228" actId="20577"/>
        <pc:sldMkLst>
          <pc:docMk/>
          <pc:sldMk cId="2046435986" sldId="544"/>
        </pc:sldMkLst>
        <pc:spChg chg="mod">
          <ac:chgData name="Elias Aydi" userId="b7604727aa301a45" providerId="LiveId" clId="{3916C99B-8845-46EE-B8BA-52D645294B26}" dt="2023-01-29T21:16:13.013" v="228" actId="20577"/>
          <ac:spMkLst>
            <pc:docMk/>
            <pc:sldMk cId="2046435986" sldId="544"/>
            <ac:spMk id="2" creationId="{EC1E6174-8EA2-4867-B26A-A5B087A2E746}"/>
          </ac:spMkLst>
        </pc:spChg>
        <pc:spChg chg="mod">
          <ac:chgData name="Elias Aydi" userId="b7604727aa301a45" providerId="LiveId" clId="{3916C99B-8845-46EE-B8BA-52D645294B26}" dt="2023-01-29T21:16:10.316" v="226" actId="14100"/>
          <ac:spMkLst>
            <pc:docMk/>
            <pc:sldMk cId="2046435986" sldId="544"/>
            <ac:spMk id="28" creationId="{204B65E7-BEBD-4B3F-84EF-7CCFFC5EF00A}"/>
          </ac:spMkLst>
        </pc:spChg>
      </pc:sldChg>
      <pc:sldChg chg="del">
        <pc:chgData name="Elias Aydi" userId="b7604727aa301a45" providerId="LiveId" clId="{3916C99B-8845-46EE-B8BA-52D645294B26}" dt="2023-01-29T21:07:15.081" v="20" actId="2696"/>
        <pc:sldMkLst>
          <pc:docMk/>
          <pc:sldMk cId="336362845" sldId="572"/>
        </pc:sldMkLst>
      </pc:sldChg>
      <pc:sldChg chg="modSp add mod">
        <pc:chgData name="Elias Aydi" userId="b7604727aa301a45" providerId="LiveId" clId="{3916C99B-8845-46EE-B8BA-52D645294B26}" dt="2023-01-29T21:16:17.034" v="230" actId="20577"/>
        <pc:sldMkLst>
          <pc:docMk/>
          <pc:sldMk cId="1481028604" sldId="572"/>
        </pc:sldMkLst>
        <pc:spChg chg="mod">
          <ac:chgData name="Elias Aydi" userId="b7604727aa301a45" providerId="LiveId" clId="{3916C99B-8845-46EE-B8BA-52D645294B26}" dt="2023-01-29T21:16:17.034" v="230" actId="20577"/>
          <ac:spMkLst>
            <pc:docMk/>
            <pc:sldMk cId="1481028604" sldId="572"/>
            <ac:spMk id="2" creationId="{4A45B323-A5A2-4E12-B368-D6720FA18313}"/>
          </ac:spMkLst>
        </pc:spChg>
      </pc:sldChg>
      <pc:sldChg chg="modSp mod">
        <pc:chgData name="Elias Aydi" userId="b7604727aa301a45" providerId="LiveId" clId="{3916C99B-8845-46EE-B8BA-52D645294B26}" dt="2023-01-29T21:08:50.022" v="70" actId="20577"/>
        <pc:sldMkLst>
          <pc:docMk/>
          <pc:sldMk cId="3495408456" sldId="596"/>
        </pc:sldMkLst>
        <pc:spChg chg="mod">
          <ac:chgData name="Elias Aydi" userId="b7604727aa301a45" providerId="LiveId" clId="{3916C99B-8845-46EE-B8BA-52D645294B26}" dt="2023-01-29T21:08:50.022" v="70" actId="20577"/>
          <ac:spMkLst>
            <pc:docMk/>
            <pc:sldMk cId="3495408456" sldId="596"/>
            <ac:spMk id="10" creationId="{87D2EBCC-6DAC-C44B-0B5D-EB8BE802B86C}"/>
          </ac:spMkLst>
        </pc:spChg>
      </pc:sldChg>
      <pc:sldChg chg="modSp mod">
        <pc:chgData name="Elias Aydi" userId="b7604727aa301a45" providerId="LiveId" clId="{3916C99B-8845-46EE-B8BA-52D645294B26}" dt="2023-01-29T21:08:53.258" v="79" actId="20577"/>
        <pc:sldMkLst>
          <pc:docMk/>
          <pc:sldMk cId="128063481" sldId="597"/>
        </pc:sldMkLst>
        <pc:spChg chg="mod">
          <ac:chgData name="Elias Aydi" userId="b7604727aa301a45" providerId="LiveId" clId="{3916C99B-8845-46EE-B8BA-52D645294B26}" dt="2023-01-29T21:08:53.258" v="79" actId="20577"/>
          <ac:spMkLst>
            <pc:docMk/>
            <pc:sldMk cId="128063481" sldId="597"/>
            <ac:spMk id="11" creationId="{191348C9-670F-4BA3-5ABE-3E630ACF70D9}"/>
          </ac:spMkLst>
        </pc:spChg>
      </pc:sldChg>
      <pc:sldChg chg="delSp mod">
        <pc:chgData name="Elias Aydi" userId="b7604727aa301a45" providerId="LiveId" clId="{3916C99B-8845-46EE-B8BA-52D645294B26}" dt="2023-01-29T21:07:55.541" v="28" actId="478"/>
        <pc:sldMkLst>
          <pc:docMk/>
          <pc:sldMk cId="44790138" sldId="600"/>
        </pc:sldMkLst>
        <pc:spChg chg="del">
          <ac:chgData name="Elias Aydi" userId="b7604727aa301a45" providerId="LiveId" clId="{3916C99B-8845-46EE-B8BA-52D645294B26}" dt="2023-01-29T21:07:55.541" v="28" actId="478"/>
          <ac:spMkLst>
            <pc:docMk/>
            <pc:sldMk cId="44790138" sldId="600"/>
            <ac:spMk id="9" creationId="{FA679B27-7BF9-57DD-FB80-16CA41728913}"/>
          </ac:spMkLst>
        </pc:spChg>
      </pc:sldChg>
      <pc:sldChg chg="modSp add mod">
        <pc:chgData name="Elias Aydi" userId="b7604727aa301a45" providerId="LiveId" clId="{3916C99B-8845-46EE-B8BA-52D645294B26}" dt="2023-01-29T21:16:25.513" v="233" actId="20577"/>
        <pc:sldMkLst>
          <pc:docMk/>
          <pc:sldMk cId="423783892" sldId="639"/>
        </pc:sldMkLst>
        <pc:spChg chg="mod">
          <ac:chgData name="Elias Aydi" userId="b7604727aa301a45" providerId="LiveId" clId="{3916C99B-8845-46EE-B8BA-52D645294B26}" dt="2023-01-29T21:16:25.513" v="233" actId="20577"/>
          <ac:spMkLst>
            <pc:docMk/>
            <pc:sldMk cId="423783892" sldId="639"/>
            <ac:spMk id="2" creationId="{EC1E6174-8EA2-4867-B26A-A5B087A2E746}"/>
          </ac:spMkLst>
        </pc:spChg>
        <pc:spChg chg="mod">
          <ac:chgData name="Elias Aydi" userId="b7604727aa301a45" providerId="LiveId" clId="{3916C99B-8845-46EE-B8BA-52D645294B26}" dt="2023-01-29T21:16:22.974" v="231" actId="14100"/>
          <ac:spMkLst>
            <pc:docMk/>
            <pc:sldMk cId="423783892" sldId="639"/>
            <ac:spMk id="28" creationId="{204B65E7-BEBD-4B3F-84EF-7CCFFC5EF00A}"/>
          </ac:spMkLst>
        </pc:spChg>
      </pc:sldChg>
      <pc:sldChg chg="del">
        <pc:chgData name="Elias Aydi" userId="b7604727aa301a45" providerId="LiveId" clId="{3916C99B-8845-46EE-B8BA-52D645294B26}" dt="2023-01-29T21:07:15.081" v="20" actId="2696"/>
        <pc:sldMkLst>
          <pc:docMk/>
          <pc:sldMk cId="1987931100" sldId="639"/>
        </pc:sldMkLst>
      </pc:sldChg>
      <pc:sldChg chg="del">
        <pc:chgData name="Elias Aydi" userId="b7604727aa301a45" providerId="LiveId" clId="{3916C99B-8845-46EE-B8BA-52D645294B26}" dt="2023-01-29T21:08:18.564" v="30" actId="47"/>
        <pc:sldMkLst>
          <pc:docMk/>
          <pc:sldMk cId="553974861" sldId="661"/>
        </pc:sldMkLst>
      </pc:sldChg>
      <pc:sldChg chg="add del">
        <pc:chgData name="Elias Aydi" userId="b7604727aa301a45" providerId="LiveId" clId="{3916C99B-8845-46EE-B8BA-52D645294B26}" dt="2023-01-29T21:07:42.843" v="27" actId="47"/>
        <pc:sldMkLst>
          <pc:docMk/>
          <pc:sldMk cId="3704126176" sldId="663"/>
        </pc:sldMkLst>
      </pc:sldChg>
      <pc:sldChg chg="delSp mod">
        <pc:chgData name="Elias Aydi" userId="b7604727aa301a45" providerId="LiveId" clId="{3916C99B-8845-46EE-B8BA-52D645294B26}" dt="2023-01-29T21:08:08.218" v="29" actId="478"/>
        <pc:sldMkLst>
          <pc:docMk/>
          <pc:sldMk cId="3657707980" sldId="664"/>
        </pc:sldMkLst>
        <pc:spChg chg="del">
          <ac:chgData name="Elias Aydi" userId="b7604727aa301a45" providerId="LiveId" clId="{3916C99B-8845-46EE-B8BA-52D645294B26}" dt="2023-01-29T21:08:08.218" v="29" actId="478"/>
          <ac:spMkLst>
            <pc:docMk/>
            <pc:sldMk cId="3657707980" sldId="664"/>
            <ac:spMk id="3" creationId="{A79B2A65-F507-A943-B26F-7F222614A0F2}"/>
          </ac:spMkLst>
        </pc:spChg>
      </pc:sldChg>
      <pc:sldChg chg="del">
        <pc:chgData name="Elias Aydi" userId="b7604727aa301a45" providerId="LiveId" clId="{3916C99B-8845-46EE-B8BA-52D645294B26}" dt="2023-01-29T21:08:19.243" v="31" actId="47"/>
        <pc:sldMkLst>
          <pc:docMk/>
          <pc:sldMk cId="1909669192" sldId="665"/>
        </pc:sldMkLst>
      </pc:sldChg>
      <pc:sldChg chg="add del">
        <pc:chgData name="Elias Aydi" userId="b7604727aa301a45" providerId="LiveId" clId="{3916C99B-8845-46EE-B8BA-52D645294B26}" dt="2023-01-29T21:07:40.034" v="24" actId="47"/>
        <pc:sldMkLst>
          <pc:docMk/>
          <pc:sldMk cId="1362444466" sldId="676"/>
        </pc:sldMkLst>
      </pc:sldChg>
      <pc:sldChg chg="modSp add mod">
        <pc:chgData name="Elias Aydi" userId="b7604727aa301a45" providerId="LiveId" clId="{3916C99B-8845-46EE-B8BA-52D645294B26}" dt="2023-01-29T21:16:32.941" v="236" actId="20577"/>
        <pc:sldMkLst>
          <pc:docMk/>
          <pc:sldMk cId="775965749" sldId="683"/>
        </pc:sldMkLst>
        <pc:spChg chg="mod">
          <ac:chgData name="Elias Aydi" userId="b7604727aa301a45" providerId="LiveId" clId="{3916C99B-8845-46EE-B8BA-52D645294B26}" dt="2023-01-29T21:16:32.941" v="236" actId="20577"/>
          <ac:spMkLst>
            <pc:docMk/>
            <pc:sldMk cId="775965749" sldId="683"/>
            <ac:spMk id="2" creationId="{EC1E6174-8EA2-4867-B26A-A5B087A2E746}"/>
          </ac:spMkLst>
        </pc:spChg>
        <pc:spChg chg="mod">
          <ac:chgData name="Elias Aydi" userId="b7604727aa301a45" providerId="LiveId" clId="{3916C99B-8845-46EE-B8BA-52D645294B26}" dt="2023-01-29T21:16:30.915" v="234" actId="14100"/>
          <ac:spMkLst>
            <pc:docMk/>
            <pc:sldMk cId="775965749" sldId="683"/>
            <ac:spMk id="28" creationId="{204B65E7-BEBD-4B3F-84EF-7CCFFC5EF00A}"/>
          </ac:spMkLst>
        </pc:spChg>
      </pc:sldChg>
      <pc:sldChg chg="del">
        <pc:chgData name="Elias Aydi" userId="b7604727aa301a45" providerId="LiveId" clId="{3916C99B-8845-46EE-B8BA-52D645294B26}" dt="2023-01-29T21:07:15.081" v="20" actId="2696"/>
        <pc:sldMkLst>
          <pc:docMk/>
          <pc:sldMk cId="2227729522" sldId="683"/>
        </pc:sldMkLst>
      </pc:sldChg>
      <pc:sldChg chg="del">
        <pc:chgData name="Elias Aydi" userId="b7604727aa301a45" providerId="LiveId" clId="{3916C99B-8845-46EE-B8BA-52D645294B26}" dt="2023-01-29T21:07:15.081" v="20" actId="2696"/>
        <pc:sldMkLst>
          <pc:docMk/>
          <pc:sldMk cId="420820918" sldId="684"/>
        </pc:sldMkLst>
      </pc:sldChg>
      <pc:sldChg chg="modSp add mod">
        <pc:chgData name="Elias Aydi" userId="b7604727aa301a45" providerId="LiveId" clId="{3916C99B-8845-46EE-B8BA-52D645294B26}" dt="2023-01-29T21:16:40.434" v="242" actId="20577"/>
        <pc:sldMkLst>
          <pc:docMk/>
          <pc:sldMk cId="4095946790" sldId="684"/>
        </pc:sldMkLst>
        <pc:spChg chg="mod">
          <ac:chgData name="Elias Aydi" userId="b7604727aa301a45" providerId="LiveId" clId="{3916C99B-8845-46EE-B8BA-52D645294B26}" dt="2023-01-29T21:16:40.434" v="242" actId="20577"/>
          <ac:spMkLst>
            <pc:docMk/>
            <pc:sldMk cId="4095946790" sldId="684"/>
            <ac:spMk id="2" creationId="{EC1E6174-8EA2-4867-B26A-A5B087A2E746}"/>
          </ac:spMkLst>
        </pc:spChg>
        <pc:spChg chg="mod">
          <ac:chgData name="Elias Aydi" userId="b7604727aa301a45" providerId="LiveId" clId="{3916C99B-8845-46EE-B8BA-52D645294B26}" dt="2023-01-29T21:16:37.752" v="237" actId="14100"/>
          <ac:spMkLst>
            <pc:docMk/>
            <pc:sldMk cId="4095946790" sldId="684"/>
            <ac:spMk id="28" creationId="{204B65E7-BEBD-4B3F-84EF-7CCFFC5EF00A}"/>
          </ac:spMkLst>
        </pc:spChg>
      </pc:sldChg>
      <pc:sldChg chg="modSp mod">
        <pc:chgData name="Elias Aydi" userId="b7604727aa301a45" providerId="LiveId" clId="{3916C99B-8845-46EE-B8BA-52D645294B26}" dt="2023-01-29T21:17:10.119" v="248" actId="1036"/>
        <pc:sldMkLst>
          <pc:docMk/>
          <pc:sldMk cId="4136105430" sldId="689"/>
        </pc:sldMkLst>
        <pc:spChg chg="mod">
          <ac:chgData name="Elias Aydi" userId="b7604727aa301a45" providerId="LiveId" clId="{3916C99B-8845-46EE-B8BA-52D645294B26}" dt="2023-01-29T21:17:10.119" v="248" actId="1036"/>
          <ac:spMkLst>
            <pc:docMk/>
            <pc:sldMk cId="4136105430" sldId="689"/>
            <ac:spMk id="5" creationId="{56062DC4-5A77-2E61-6FCC-104A1AB061AF}"/>
          </ac:spMkLst>
        </pc:spChg>
      </pc:sldChg>
      <pc:sldChg chg="modSp mod">
        <pc:chgData name="Elias Aydi" userId="b7604727aa301a45" providerId="LiveId" clId="{3916C99B-8845-46EE-B8BA-52D645294B26}" dt="2023-01-29T21:11:28.893" v="153" actId="1036"/>
        <pc:sldMkLst>
          <pc:docMk/>
          <pc:sldMk cId="3420848876" sldId="694"/>
        </pc:sldMkLst>
        <pc:spChg chg="mod">
          <ac:chgData name="Elias Aydi" userId="b7604727aa301a45" providerId="LiveId" clId="{3916C99B-8845-46EE-B8BA-52D645294B26}" dt="2023-01-29T21:11:28.893" v="153" actId="1036"/>
          <ac:spMkLst>
            <pc:docMk/>
            <pc:sldMk cId="3420848876" sldId="694"/>
            <ac:spMk id="11" creationId="{060C303D-2205-ACCA-C4B5-9F8777C730C1}"/>
          </ac:spMkLst>
        </pc:spChg>
        <pc:spChg chg="mod">
          <ac:chgData name="Elias Aydi" userId="b7604727aa301a45" providerId="LiveId" clId="{3916C99B-8845-46EE-B8BA-52D645294B26}" dt="2023-01-29T21:11:23.677" v="145" actId="1076"/>
          <ac:spMkLst>
            <pc:docMk/>
            <pc:sldMk cId="3420848876" sldId="694"/>
            <ac:spMk id="12" creationId="{DEE19B0A-99A7-6DD5-8DD3-9603804B94BB}"/>
          </ac:spMkLst>
        </pc:spChg>
      </pc:sldChg>
      <pc:sldChg chg="addSp delSp modSp mod">
        <pc:chgData name="Elias Aydi" userId="b7604727aa301a45" providerId="LiveId" clId="{3916C99B-8845-46EE-B8BA-52D645294B26}" dt="2023-01-29T21:15:32.873" v="219"/>
        <pc:sldMkLst>
          <pc:docMk/>
          <pc:sldMk cId="1608995614" sldId="701"/>
        </pc:sldMkLst>
        <pc:spChg chg="add mod">
          <ac:chgData name="Elias Aydi" userId="b7604727aa301a45" providerId="LiveId" clId="{3916C99B-8845-46EE-B8BA-52D645294B26}" dt="2023-01-29T21:15:32.873" v="219"/>
          <ac:spMkLst>
            <pc:docMk/>
            <pc:sldMk cId="1608995614" sldId="701"/>
            <ac:spMk id="3" creationId="{2BC1C1AF-3D22-DC37-4AA8-9FEDB42728DD}"/>
          </ac:spMkLst>
        </pc:spChg>
        <pc:spChg chg="del">
          <ac:chgData name="Elias Aydi" userId="b7604727aa301a45" providerId="LiveId" clId="{3916C99B-8845-46EE-B8BA-52D645294B26}" dt="2023-01-29T21:15:32.665" v="218" actId="478"/>
          <ac:spMkLst>
            <pc:docMk/>
            <pc:sldMk cId="1608995614" sldId="701"/>
            <ac:spMk id="8" creationId="{1E79FC89-AA6F-1F96-9C27-C870C465130A}"/>
          </ac:spMkLst>
        </pc:spChg>
      </pc:sldChg>
      <pc:sldChg chg="modSp mod">
        <pc:chgData name="Elias Aydi" userId="b7604727aa301a45" providerId="LiveId" clId="{3916C99B-8845-46EE-B8BA-52D645294B26}" dt="2023-01-29T21:10:22.842" v="93" actId="1076"/>
        <pc:sldMkLst>
          <pc:docMk/>
          <pc:sldMk cId="4133905076" sldId="718"/>
        </pc:sldMkLst>
        <pc:spChg chg="mod">
          <ac:chgData name="Elias Aydi" userId="b7604727aa301a45" providerId="LiveId" clId="{3916C99B-8845-46EE-B8BA-52D645294B26}" dt="2023-01-29T21:10:22.842" v="93" actId="1076"/>
          <ac:spMkLst>
            <pc:docMk/>
            <pc:sldMk cId="4133905076" sldId="718"/>
            <ac:spMk id="10" creationId="{BA5015C6-2E72-4E47-8614-346A212C1136}"/>
          </ac:spMkLst>
        </pc:spChg>
      </pc:sldChg>
      <pc:sldChg chg="del">
        <pc:chgData name="Elias Aydi" userId="b7604727aa301a45" providerId="LiveId" clId="{3916C99B-8845-46EE-B8BA-52D645294B26}" dt="2023-01-29T21:07:42.163" v="26" actId="47"/>
        <pc:sldMkLst>
          <pc:docMk/>
          <pc:sldMk cId="514272221" sldId="724"/>
        </pc:sldMkLst>
      </pc:sldChg>
    </pc:docChg>
  </pc:docChgLst>
  <pc:docChgLst>
    <pc:chgData name="Elias Aydi" userId="b7604727aa301a45" providerId="LiveId" clId="{6A341504-E5D6-4AFC-8391-66F77614452E}"/>
    <pc:docChg chg="addSld delSld modSld">
      <pc:chgData name="Elias Aydi" userId="b7604727aa301a45" providerId="LiveId" clId="{6A341504-E5D6-4AFC-8391-66F77614452E}" dt="2023-02-01T18:13:00.502" v="46"/>
      <pc:docMkLst>
        <pc:docMk/>
      </pc:docMkLst>
      <pc:sldChg chg="del">
        <pc:chgData name="Elias Aydi" userId="b7604727aa301a45" providerId="LiveId" clId="{6A341504-E5D6-4AFC-8391-66F77614452E}" dt="2023-02-01T18:11:26.141" v="44" actId="47"/>
        <pc:sldMkLst>
          <pc:docMk/>
          <pc:sldMk cId="2112232865" sldId="351"/>
        </pc:sldMkLst>
      </pc:sldChg>
      <pc:sldChg chg="modSp mod">
        <pc:chgData name="Elias Aydi" userId="b7604727aa301a45" providerId="LiveId" clId="{6A341504-E5D6-4AFC-8391-66F77614452E}" dt="2023-02-01T18:11:08.852" v="43" actId="20577"/>
        <pc:sldMkLst>
          <pc:docMk/>
          <pc:sldMk cId="3602062666" sldId="426"/>
        </pc:sldMkLst>
        <pc:spChg chg="mod">
          <ac:chgData name="Elias Aydi" userId="b7604727aa301a45" providerId="LiveId" clId="{6A341504-E5D6-4AFC-8391-66F77614452E}" dt="2023-02-01T18:11:08.852" v="43" actId="20577"/>
          <ac:spMkLst>
            <pc:docMk/>
            <pc:sldMk cId="3602062666" sldId="426"/>
            <ac:spMk id="8" creationId="{5BEA1366-0E52-4F28-BE71-390B7A47A351}"/>
          </ac:spMkLst>
        </pc:spChg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669261542" sldId="618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3868434188" sldId="618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750832360" sldId="625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2318904617" sldId="625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35613783" sldId="626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3922673008" sldId="626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1524558478" sldId="628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1565217001" sldId="628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522940238" sldId="629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2227708026" sldId="629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1698350269" sldId="631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3621135606" sldId="631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1090923438" sldId="632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2223544458" sldId="632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179915379" sldId="717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1408520851" sldId="717"/>
        </pc:sldMkLst>
      </pc:sldChg>
      <pc:sldChg chg="del">
        <pc:chgData name="Elias Aydi" userId="b7604727aa301a45" providerId="LiveId" clId="{6A341504-E5D6-4AFC-8391-66F77614452E}" dt="2023-02-01T18:12:43.307" v="45" actId="2696"/>
        <pc:sldMkLst>
          <pc:docMk/>
          <pc:sldMk cId="1003077060" sldId="722"/>
        </pc:sldMkLst>
      </pc:sldChg>
      <pc:sldChg chg="add">
        <pc:chgData name="Elias Aydi" userId="b7604727aa301a45" providerId="LiveId" clId="{6A341504-E5D6-4AFC-8391-66F77614452E}" dt="2023-02-01T18:13:00.502" v="46"/>
        <pc:sldMkLst>
          <pc:docMk/>
          <pc:sldMk cId="1123215230" sldId="722"/>
        </pc:sldMkLst>
      </pc:sldChg>
    </pc:docChg>
  </pc:docChgLst>
  <pc:docChgLst>
    <pc:chgData name="Elias Aydi" userId="b7604727aa301a45" providerId="LiveId" clId="{68E12C74-40B4-42A4-952A-DB58FFC429C7}"/>
    <pc:docChg chg="undo custSel addSld delSld modSld sldOrd">
      <pc:chgData name="Elias Aydi" userId="b7604727aa301a45" providerId="LiveId" clId="{68E12C74-40B4-42A4-952A-DB58FFC429C7}" dt="2022-10-06T16:27:05.756" v="361"/>
      <pc:docMkLst>
        <pc:docMk/>
      </pc:docMkLst>
      <pc:sldChg chg="ord">
        <pc:chgData name="Elias Aydi" userId="b7604727aa301a45" providerId="LiveId" clId="{68E12C74-40B4-42A4-952A-DB58FFC429C7}" dt="2022-10-05T17:42:25.687" v="111" actId="20578"/>
        <pc:sldMkLst>
          <pc:docMk/>
          <pc:sldMk cId="2563558481" sldId="397"/>
        </pc:sldMkLst>
      </pc:sldChg>
      <pc:sldChg chg="del">
        <pc:chgData name="Elias Aydi" userId="b7604727aa301a45" providerId="LiveId" clId="{68E12C74-40B4-42A4-952A-DB58FFC429C7}" dt="2022-10-05T17:42:21.715" v="107" actId="47"/>
        <pc:sldMkLst>
          <pc:docMk/>
          <pc:sldMk cId="2237413915" sldId="399"/>
        </pc:sldMkLst>
      </pc:sldChg>
      <pc:sldChg chg="addSp modSp mod">
        <pc:chgData name="Elias Aydi" userId="b7604727aa301a45" providerId="LiveId" clId="{68E12C74-40B4-42A4-952A-DB58FFC429C7}" dt="2022-10-05T17:49:50.706" v="216" actId="1038"/>
        <pc:sldMkLst>
          <pc:docMk/>
          <pc:sldMk cId="3602062666" sldId="426"/>
        </pc:sldMkLst>
        <pc:spChg chg="mod">
          <ac:chgData name="Elias Aydi" userId="b7604727aa301a45" providerId="LiveId" clId="{68E12C74-40B4-42A4-952A-DB58FFC429C7}" dt="2022-10-05T17:39:08.558" v="80" actId="1076"/>
          <ac:spMkLst>
            <pc:docMk/>
            <pc:sldMk cId="3602062666" sldId="426"/>
            <ac:spMk id="3" creationId="{00000000-0000-0000-0000-000000000000}"/>
          </ac:spMkLst>
        </pc:spChg>
        <pc:spChg chg="mod">
          <ac:chgData name="Elias Aydi" userId="b7604727aa301a45" providerId="LiveId" clId="{68E12C74-40B4-42A4-952A-DB58FFC429C7}" dt="2022-10-05T17:49:23.842" v="207" actId="1076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68E12C74-40B4-42A4-952A-DB58FFC429C7}" dt="2022-10-05T17:40:15.830" v="102" actId="20577"/>
          <ac:spMkLst>
            <pc:docMk/>
            <pc:sldMk cId="3602062666" sldId="426"/>
            <ac:spMk id="9" creationId="{21AC3EBA-6796-41B3-B41C-60809EB4E983}"/>
          </ac:spMkLst>
        </pc:spChg>
        <pc:picChg chg="add mod">
          <ac:chgData name="Elias Aydi" userId="b7604727aa301a45" providerId="LiveId" clId="{68E12C74-40B4-42A4-952A-DB58FFC429C7}" dt="2022-10-05T17:49:42.961" v="209" actId="14100"/>
          <ac:picMkLst>
            <pc:docMk/>
            <pc:sldMk cId="3602062666" sldId="426"/>
            <ac:picMk id="6" creationId="{9BB10521-D5D3-0403-5215-21482CCC2F99}"/>
          </ac:picMkLst>
        </pc:picChg>
        <pc:picChg chg="mod">
          <ac:chgData name="Elias Aydi" userId="b7604727aa301a45" providerId="LiveId" clId="{68E12C74-40B4-42A4-952A-DB58FFC429C7}" dt="2022-10-05T17:39:17.752" v="82" actId="1076"/>
          <ac:picMkLst>
            <pc:docMk/>
            <pc:sldMk cId="3602062666" sldId="426"/>
            <ac:picMk id="7" creationId="{DCE8040A-89D5-4868-A211-3C3D3D040674}"/>
          </ac:picMkLst>
        </pc:picChg>
        <pc:picChg chg="mod">
          <ac:chgData name="Elias Aydi" userId="b7604727aa301a45" providerId="LiveId" clId="{68E12C74-40B4-42A4-952A-DB58FFC429C7}" dt="2022-10-05T17:49:39.299" v="208" actId="1076"/>
          <ac:picMkLst>
            <pc:docMk/>
            <pc:sldMk cId="3602062666" sldId="426"/>
            <ac:picMk id="11" creationId="{4C08FE2A-0F1A-4042-9B28-D39172151406}"/>
          </ac:picMkLst>
        </pc:picChg>
        <pc:picChg chg="add mod">
          <ac:chgData name="Elias Aydi" userId="b7604727aa301a45" providerId="LiveId" clId="{68E12C74-40B4-42A4-952A-DB58FFC429C7}" dt="2022-10-05T17:49:50.706" v="216" actId="1038"/>
          <ac:picMkLst>
            <pc:docMk/>
            <pc:sldMk cId="3602062666" sldId="426"/>
            <ac:picMk id="13" creationId="{ED1AD589-9B6F-D25E-484E-E338B9080397}"/>
          </ac:picMkLst>
        </pc:picChg>
      </pc:sldChg>
      <pc:sldChg chg="del">
        <pc:chgData name="Elias Aydi" userId="b7604727aa301a45" providerId="LiveId" clId="{68E12C74-40B4-42A4-952A-DB58FFC429C7}" dt="2022-10-05T17:46:39.423" v="118" actId="2696"/>
        <pc:sldMkLst>
          <pc:docMk/>
          <pc:sldMk cId="1697314164" sldId="451"/>
        </pc:sldMkLst>
      </pc:sldChg>
      <pc:sldChg chg="add">
        <pc:chgData name="Elias Aydi" userId="b7604727aa301a45" providerId="LiveId" clId="{68E12C74-40B4-42A4-952A-DB58FFC429C7}" dt="2022-10-05T17:46:48.232" v="119"/>
        <pc:sldMkLst>
          <pc:docMk/>
          <pc:sldMk cId="3923987118" sldId="451"/>
        </pc:sldMkLst>
      </pc:sldChg>
      <pc:sldChg chg="del">
        <pc:chgData name="Elias Aydi" userId="b7604727aa301a45" providerId="LiveId" clId="{68E12C74-40B4-42A4-952A-DB58FFC429C7}" dt="2022-10-05T17:46:39.423" v="118" actId="2696"/>
        <pc:sldMkLst>
          <pc:docMk/>
          <pc:sldMk cId="2293454323" sldId="452"/>
        </pc:sldMkLst>
      </pc:sldChg>
      <pc:sldChg chg="add">
        <pc:chgData name="Elias Aydi" userId="b7604727aa301a45" providerId="LiveId" clId="{68E12C74-40B4-42A4-952A-DB58FFC429C7}" dt="2022-10-05T17:46:48.232" v="119"/>
        <pc:sldMkLst>
          <pc:docMk/>
          <pc:sldMk cId="2400212717" sldId="452"/>
        </pc:sldMkLst>
      </pc:sldChg>
      <pc:sldChg chg="del">
        <pc:chgData name="Elias Aydi" userId="b7604727aa301a45" providerId="LiveId" clId="{68E12C74-40B4-42A4-952A-DB58FFC429C7}" dt="2022-10-05T17:46:39.423" v="118" actId="2696"/>
        <pc:sldMkLst>
          <pc:docMk/>
          <pc:sldMk cId="8894320" sldId="457"/>
        </pc:sldMkLst>
      </pc:sldChg>
      <pc:sldChg chg="addSp delSp modSp add mod">
        <pc:chgData name="Elias Aydi" userId="b7604727aa301a45" providerId="LiveId" clId="{68E12C74-40B4-42A4-952A-DB58FFC429C7}" dt="2022-10-05T17:48:22.440" v="195" actId="1076"/>
        <pc:sldMkLst>
          <pc:docMk/>
          <pc:sldMk cId="2543830478" sldId="457"/>
        </pc:sldMkLst>
        <pc:spChg chg="mod">
          <ac:chgData name="Elias Aydi" userId="b7604727aa301a45" providerId="LiveId" clId="{68E12C74-40B4-42A4-952A-DB58FFC429C7}" dt="2022-10-05T17:48:13.888" v="194" actId="20577"/>
          <ac:spMkLst>
            <pc:docMk/>
            <pc:sldMk cId="2543830478" sldId="457"/>
            <ac:spMk id="4" creationId="{B11FAD30-9260-4C0C-9FB8-C3F67DF2221A}"/>
          </ac:spMkLst>
        </pc:spChg>
        <pc:picChg chg="add mod">
          <ac:chgData name="Elias Aydi" userId="b7604727aa301a45" providerId="LiveId" clId="{68E12C74-40B4-42A4-952A-DB58FFC429C7}" dt="2022-10-05T17:48:22.440" v="195" actId="1076"/>
          <ac:picMkLst>
            <pc:docMk/>
            <pc:sldMk cId="2543830478" sldId="457"/>
            <ac:picMk id="3" creationId="{FD51B325-AEF4-59F7-1F27-1A812613F12C}"/>
          </ac:picMkLst>
        </pc:picChg>
        <pc:picChg chg="del mod">
          <ac:chgData name="Elias Aydi" userId="b7604727aa301a45" providerId="LiveId" clId="{68E12C74-40B4-42A4-952A-DB58FFC429C7}" dt="2022-10-05T17:47:57.453" v="186" actId="478"/>
          <ac:picMkLst>
            <pc:docMk/>
            <pc:sldMk cId="2543830478" sldId="457"/>
            <ac:picMk id="8" creationId="{6A396E8B-DFFC-4DB4-B73B-848C2A5A8E6D}"/>
          </ac:picMkLst>
        </pc:picChg>
      </pc:sldChg>
      <pc:sldChg chg="add">
        <pc:chgData name="Elias Aydi" userId="b7604727aa301a45" providerId="LiveId" clId="{68E12C74-40B4-42A4-952A-DB58FFC429C7}" dt="2022-10-05T17:46:48.232" v="119"/>
        <pc:sldMkLst>
          <pc:docMk/>
          <pc:sldMk cId="1185745600" sldId="461"/>
        </pc:sldMkLst>
      </pc:sldChg>
      <pc:sldChg chg="del">
        <pc:chgData name="Elias Aydi" userId="b7604727aa301a45" providerId="LiveId" clId="{68E12C74-40B4-42A4-952A-DB58FFC429C7}" dt="2022-10-05T17:46:39.423" v="118" actId="2696"/>
        <pc:sldMkLst>
          <pc:docMk/>
          <pc:sldMk cId="2630630247" sldId="461"/>
        </pc:sldMkLst>
      </pc:sldChg>
      <pc:sldChg chg="add del ord">
        <pc:chgData name="Elias Aydi" userId="b7604727aa301a45" providerId="LiveId" clId="{68E12C74-40B4-42A4-952A-DB58FFC429C7}" dt="2022-10-05T17:42:01.359" v="106"/>
        <pc:sldMkLst>
          <pc:docMk/>
          <pc:sldMk cId="2519616321" sldId="474"/>
        </pc:sldMkLst>
      </pc:sldChg>
      <pc:sldChg chg="modAnim">
        <pc:chgData name="Elias Aydi" userId="b7604727aa301a45" providerId="LiveId" clId="{68E12C74-40B4-42A4-952A-DB58FFC429C7}" dt="2022-10-06T16:27:05.756" v="361"/>
        <pc:sldMkLst>
          <pc:docMk/>
          <pc:sldMk cId="1258166083" sldId="517"/>
        </pc:sldMkLst>
      </pc:sldChg>
      <pc:sldChg chg="modSp mod">
        <pc:chgData name="Elias Aydi" userId="b7604727aa301a45" providerId="LiveId" clId="{68E12C74-40B4-42A4-952A-DB58FFC429C7}" dt="2022-10-06T15:05:01.012" v="221" actId="20577"/>
        <pc:sldMkLst>
          <pc:docMk/>
          <pc:sldMk cId="4023458399" sldId="594"/>
        </pc:sldMkLst>
        <pc:spChg chg="mod">
          <ac:chgData name="Elias Aydi" userId="b7604727aa301a45" providerId="LiveId" clId="{68E12C74-40B4-42A4-952A-DB58FFC429C7}" dt="2022-10-06T15:05:01.012" v="221" actId="20577"/>
          <ac:spMkLst>
            <pc:docMk/>
            <pc:sldMk cId="4023458399" sldId="594"/>
            <ac:spMk id="20" creationId="{6FD4C97E-F664-4904-99C6-DDF6191DE54A}"/>
          </ac:spMkLst>
        </pc:spChg>
      </pc:sldChg>
      <pc:sldChg chg="addSp modSp mod">
        <pc:chgData name="Elias Aydi" userId="b7604727aa301a45" providerId="LiveId" clId="{68E12C74-40B4-42A4-952A-DB58FFC429C7}" dt="2022-10-06T15:11:11.329" v="354" actId="20577"/>
        <pc:sldMkLst>
          <pc:docMk/>
          <pc:sldMk cId="1116677069" sldId="596"/>
        </pc:sldMkLst>
        <pc:spChg chg="add mod">
          <ac:chgData name="Elias Aydi" userId="b7604727aa301a45" providerId="LiveId" clId="{68E12C74-40B4-42A4-952A-DB58FFC429C7}" dt="2022-10-06T15:11:11.329" v="354" actId="20577"/>
          <ac:spMkLst>
            <pc:docMk/>
            <pc:sldMk cId="1116677069" sldId="596"/>
            <ac:spMk id="3" creationId="{22FC64DF-F261-A8FA-F2A3-82E05019FD98}"/>
          </ac:spMkLst>
        </pc:spChg>
      </pc:sldChg>
      <pc:sldChg chg="addSp modSp">
        <pc:chgData name="Elias Aydi" userId="b7604727aa301a45" providerId="LiveId" clId="{68E12C74-40B4-42A4-952A-DB58FFC429C7}" dt="2022-10-06T15:11:15.053" v="355"/>
        <pc:sldMkLst>
          <pc:docMk/>
          <pc:sldMk cId="4053564495" sldId="597"/>
        </pc:sldMkLst>
        <pc:spChg chg="add mod">
          <ac:chgData name="Elias Aydi" userId="b7604727aa301a45" providerId="LiveId" clId="{68E12C74-40B4-42A4-952A-DB58FFC429C7}" dt="2022-10-06T15:11:15.053" v="355"/>
          <ac:spMkLst>
            <pc:docMk/>
            <pc:sldMk cId="4053564495" sldId="597"/>
            <ac:spMk id="3" creationId="{B130B6D0-668E-1F93-E816-F15923CE019E}"/>
          </ac:spMkLst>
        </pc:spChg>
      </pc:sldChg>
      <pc:sldChg chg="modSp mod">
        <pc:chgData name="Elias Aydi" userId="b7604727aa301a45" providerId="LiveId" clId="{68E12C74-40B4-42A4-952A-DB58FFC429C7}" dt="2022-10-06T15:11:42.778" v="357" actId="14100"/>
        <pc:sldMkLst>
          <pc:docMk/>
          <pc:sldMk cId="1794591893" sldId="599"/>
        </pc:sldMkLst>
        <pc:spChg chg="mod">
          <ac:chgData name="Elias Aydi" userId="b7604727aa301a45" providerId="LiveId" clId="{68E12C74-40B4-42A4-952A-DB58FFC429C7}" dt="2022-10-06T15:11:42.778" v="357" actId="14100"/>
          <ac:spMkLst>
            <pc:docMk/>
            <pc:sldMk cId="1794591893" sldId="599"/>
            <ac:spMk id="18" creationId="{16E829A2-1AFF-4530-8BD4-7A6A391D401E}"/>
          </ac:spMkLst>
        </pc:spChg>
      </pc:sldChg>
      <pc:sldChg chg="addSp modSp mod">
        <pc:chgData name="Elias Aydi" userId="b7604727aa301a45" providerId="LiveId" clId="{68E12C74-40B4-42A4-952A-DB58FFC429C7}" dt="2022-10-06T15:08:37.925" v="318" actId="1076"/>
        <pc:sldMkLst>
          <pc:docMk/>
          <pc:sldMk cId="1524558478" sldId="628"/>
        </pc:sldMkLst>
        <pc:spChg chg="add mod">
          <ac:chgData name="Elias Aydi" userId="b7604727aa301a45" providerId="LiveId" clId="{68E12C74-40B4-42A4-952A-DB58FFC429C7}" dt="2022-10-06T15:08:37.925" v="318" actId="1076"/>
          <ac:spMkLst>
            <pc:docMk/>
            <pc:sldMk cId="1524558478" sldId="628"/>
            <ac:spMk id="3" creationId="{5EB569D9-3E40-269D-AD9E-A8A77BD6FFF3}"/>
          </ac:spMkLst>
        </pc:spChg>
        <pc:spChg chg="mod">
          <ac:chgData name="Elias Aydi" userId="b7604727aa301a45" providerId="LiveId" clId="{68E12C74-40B4-42A4-952A-DB58FFC429C7}" dt="2022-10-06T15:08:23.791" v="315" actId="1076"/>
          <ac:spMkLst>
            <pc:docMk/>
            <pc:sldMk cId="1524558478" sldId="628"/>
            <ac:spMk id="6" creationId="{9C8EA391-A2D3-2CC0-6CA8-25540F3B6305}"/>
          </ac:spMkLst>
        </pc:spChg>
        <pc:picChg chg="mod">
          <ac:chgData name="Elias Aydi" userId="b7604727aa301a45" providerId="LiveId" clId="{68E12C74-40B4-42A4-952A-DB58FFC429C7}" dt="2022-10-06T15:08:17.271" v="313" actId="1076"/>
          <ac:picMkLst>
            <pc:docMk/>
            <pc:sldMk cId="1524558478" sldId="628"/>
            <ac:picMk id="5" creationId="{24579510-9DC3-86B3-9A5C-52C73A43BD1A}"/>
          </ac:picMkLst>
        </pc:picChg>
      </pc:sldChg>
      <pc:sldChg chg="add ord modAnim">
        <pc:chgData name="Elias Aydi" userId="b7604727aa301a45" providerId="LiveId" clId="{68E12C74-40B4-42A4-952A-DB58FFC429C7}" dt="2022-10-06T15:00:30.720" v="217"/>
        <pc:sldMkLst>
          <pc:docMk/>
          <pc:sldMk cId="2607208532" sldId="653"/>
        </pc:sldMkLst>
      </pc:sldChg>
      <pc:sldChg chg="add">
        <pc:chgData name="Elias Aydi" userId="b7604727aa301a45" providerId="LiveId" clId="{68E12C74-40B4-42A4-952A-DB58FFC429C7}" dt="2022-10-05T17:44:05.819" v="115"/>
        <pc:sldMkLst>
          <pc:docMk/>
          <pc:sldMk cId="3189008174" sldId="654"/>
        </pc:sldMkLst>
      </pc:sldChg>
      <pc:sldChg chg="add">
        <pc:chgData name="Elias Aydi" userId="b7604727aa301a45" providerId="LiveId" clId="{68E12C74-40B4-42A4-952A-DB58FFC429C7}" dt="2022-10-05T17:44:52.104" v="116"/>
        <pc:sldMkLst>
          <pc:docMk/>
          <pc:sldMk cId="2815330884" sldId="655"/>
        </pc:sldMkLst>
      </pc:sldChg>
      <pc:sldChg chg="add">
        <pc:chgData name="Elias Aydi" userId="b7604727aa301a45" providerId="LiveId" clId="{68E12C74-40B4-42A4-952A-DB58FFC429C7}" dt="2022-10-05T17:45:50.207" v="117"/>
        <pc:sldMkLst>
          <pc:docMk/>
          <pc:sldMk cId="1579691026" sldId="656"/>
        </pc:sldMkLst>
      </pc:sldChg>
      <pc:sldChg chg="add">
        <pc:chgData name="Elias Aydi" userId="b7604727aa301a45" providerId="LiveId" clId="{68E12C74-40B4-42A4-952A-DB58FFC429C7}" dt="2022-10-05T17:43:49.077" v="114"/>
        <pc:sldMkLst>
          <pc:docMk/>
          <pc:sldMk cId="2176145973" sldId="657"/>
        </pc:sldMkLst>
      </pc:sldChg>
      <pc:sldChg chg="modSp add mod">
        <pc:chgData name="Elias Aydi" userId="b7604727aa301a45" providerId="LiveId" clId="{68E12C74-40B4-42A4-952A-DB58FFC429C7}" dt="2022-10-05T17:48:07.151" v="193"/>
        <pc:sldMkLst>
          <pc:docMk/>
          <pc:sldMk cId="521859480" sldId="658"/>
        </pc:sldMkLst>
        <pc:spChg chg="mod">
          <ac:chgData name="Elias Aydi" userId="b7604727aa301a45" providerId="LiveId" clId="{68E12C74-40B4-42A4-952A-DB58FFC429C7}" dt="2022-10-05T17:48:07.151" v="193"/>
          <ac:spMkLst>
            <pc:docMk/>
            <pc:sldMk cId="521859480" sldId="658"/>
            <ac:spMk id="4" creationId="{B11FAD30-9260-4C0C-9FB8-C3F67DF2221A}"/>
          </ac:spMkLst>
        </pc:spChg>
      </pc:sldChg>
      <pc:sldChg chg="add">
        <pc:chgData name="Elias Aydi" userId="b7604727aa301a45" providerId="LiveId" clId="{68E12C74-40B4-42A4-952A-DB58FFC429C7}" dt="2022-10-06T15:15:37.177" v="358"/>
        <pc:sldMkLst>
          <pc:docMk/>
          <pc:sldMk cId="4243864809" sldId="659"/>
        </pc:sldMkLst>
      </pc:sldChg>
      <pc:sldChg chg="add del">
        <pc:chgData name="Elias Aydi" userId="b7604727aa301a45" providerId="LiveId" clId="{68E12C74-40B4-42A4-952A-DB58FFC429C7}" dt="2022-10-06T15:17:14.522" v="360"/>
        <pc:sldMkLst>
          <pc:docMk/>
          <pc:sldMk cId="806509026" sldId="660"/>
        </pc:sldMkLst>
      </pc:sldChg>
    </pc:docChg>
  </pc:docChgLst>
  <pc:docChgLst>
    <pc:chgData name="Elias Aydi" userId="b7604727aa301a45" providerId="LiveId" clId="{25DCFE5C-CDE6-460D-A989-E8CD6E20147F}"/>
    <pc:docChg chg="undo custSel modSld">
      <pc:chgData name="Elias Aydi" userId="b7604727aa301a45" providerId="LiveId" clId="{25DCFE5C-CDE6-460D-A989-E8CD6E20147F}" dt="2021-01-13T19:12:32.210" v="148" actId="20577"/>
      <pc:docMkLst>
        <pc:docMk/>
      </pc:docMkLst>
      <pc:sldChg chg="delSp modSp mod">
        <pc:chgData name="Elias Aydi" userId="b7604727aa301a45" providerId="LiveId" clId="{25DCFE5C-CDE6-460D-A989-E8CD6E20147F}" dt="2021-01-13T19:12:32.210" v="148" actId="20577"/>
        <pc:sldMkLst>
          <pc:docMk/>
          <pc:sldMk cId="3602062666" sldId="426"/>
        </pc:sldMkLst>
        <pc:spChg chg="mod">
          <ac:chgData name="Elias Aydi" userId="b7604727aa301a45" providerId="LiveId" clId="{25DCFE5C-CDE6-460D-A989-E8CD6E20147F}" dt="2021-01-13T15:05:46.671" v="28" actId="1076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25DCFE5C-CDE6-460D-A989-E8CD6E20147F}" dt="2021-01-13T19:12:32.210" v="148" actId="20577"/>
          <ac:spMkLst>
            <pc:docMk/>
            <pc:sldMk cId="3602062666" sldId="426"/>
            <ac:spMk id="9" creationId="{21AC3EBA-6796-41B3-B41C-60809EB4E983}"/>
          </ac:spMkLst>
        </pc:spChg>
        <pc:spChg chg="mod">
          <ac:chgData name="Elias Aydi" userId="b7604727aa301a45" providerId="LiveId" clId="{25DCFE5C-CDE6-460D-A989-E8CD6E20147F}" dt="2021-01-13T15:05:24.876" v="26" actId="1076"/>
          <ac:spMkLst>
            <pc:docMk/>
            <pc:sldMk cId="3602062666" sldId="426"/>
            <ac:spMk id="10" creationId="{AEDBF5AA-1C84-4EDA-B3C3-6A8831E5FA7F}"/>
          </ac:spMkLst>
        </pc:spChg>
        <pc:picChg chg="del">
          <ac:chgData name="Elias Aydi" userId="b7604727aa301a45" providerId="LiveId" clId="{25DCFE5C-CDE6-460D-A989-E8CD6E20147F}" dt="2021-01-13T15:05:14.666" v="7" actId="478"/>
          <ac:picMkLst>
            <pc:docMk/>
            <pc:sldMk cId="3602062666" sldId="426"/>
            <ac:picMk id="6" creationId="{C73FB5F5-77C5-40B2-A742-9734D81A96E0}"/>
          </ac:picMkLst>
        </pc:picChg>
        <pc:picChg chg="mod">
          <ac:chgData name="Elias Aydi" userId="b7604727aa301a45" providerId="LiveId" clId="{25DCFE5C-CDE6-460D-A989-E8CD6E20147F}" dt="2021-01-13T15:05:19.828" v="25" actId="1037"/>
          <ac:picMkLst>
            <pc:docMk/>
            <pc:sldMk cId="3602062666" sldId="426"/>
            <ac:picMk id="7" creationId="{DCE8040A-89D5-4868-A211-3C3D3D040674}"/>
          </ac:picMkLst>
        </pc:picChg>
        <pc:picChg chg="mod">
          <ac:chgData name="Elias Aydi" userId="b7604727aa301a45" providerId="LiveId" clId="{25DCFE5C-CDE6-460D-A989-E8CD6E20147F}" dt="2021-01-13T15:05:31.219" v="27" actId="14100"/>
          <ac:picMkLst>
            <pc:docMk/>
            <pc:sldMk cId="3602062666" sldId="426"/>
            <ac:picMk id="11" creationId="{4C08FE2A-0F1A-4042-9B28-D39172151406}"/>
          </ac:picMkLst>
        </pc:picChg>
      </pc:sldChg>
    </pc:docChg>
  </pc:docChgLst>
  <pc:docChgLst>
    <pc:chgData name="Elias Aydi" userId="b7604727aa301a45" providerId="LiveId" clId="{6A32A3E8-E15E-44FD-865D-E63A0E91C429}"/>
    <pc:docChg chg="undo custSel addSld delSld modSld sldOrd">
      <pc:chgData name="Elias Aydi" userId="b7604727aa301a45" providerId="LiveId" clId="{6A32A3E8-E15E-44FD-865D-E63A0E91C429}" dt="2022-08-21T15:25:48.992" v="1644"/>
      <pc:docMkLst>
        <pc:docMk/>
      </pc:docMkLst>
      <pc:sldChg chg="add">
        <pc:chgData name="Elias Aydi" userId="b7604727aa301a45" providerId="LiveId" clId="{6A32A3E8-E15E-44FD-865D-E63A0E91C429}" dt="2022-08-18T14:38:53.921" v="129"/>
        <pc:sldMkLst>
          <pc:docMk/>
          <pc:sldMk cId="2112232865" sldId="351"/>
        </pc:sldMkLst>
      </pc:sldChg>
      <pc:sldChg chg="del">
        <pc:chgData name="Elias Aydi" userId="b7604727aa301a45" providerId="LiveId" clId="{6A32A3E8-E15E-44FD-865D-E63A0E91C429}" dt="2022-08-19T22:17:35.606" v="1270" actId="47"/>
        <pc:sldMkLst>
          <pc:docMk/>
          <pc:sldMk cId="2508897499" sldId="376"/>
        </pc:sldMkLst>
      </pc:sldChg>
      <pc:sldChg chg="del">
        <pc:chgData name="Elias Aydi" userId="b7604727aa301a45" providerId="LiveId" clId="{6A32A3E8-E15E-44FD-865D-E63A0E91C429}" dt="2022-08-19T22:17:36.553" v="1271" actId="47"/>
        <pc:sldMkLst>
          <pc:docMk/>
          <pc:sldMk cId="3693748042" sldId="377"/>
        </pc:sldMkLst>
      </pc:sldChg>
      <pc:sldChg chg="addSp modSp mod">
        <pc:chgData name="Elias Aydi" userId="b7604727aa301a45" providerId="LiveId" clId="{6A32A3E8-E15E-44FD-865D-E63A0E91C429}" dt="2022-08-19T18:07:50.302" v="703" actId="1076"/>
        <pc:sldMkLst>
          <pc:docMk/>
          <pc:sldMk cId="650961316" sldId="382"/>
        </pc:sldMkLst>
        <pc:spChg chg="add 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2" creationId="{9C68E729-A7A4-140A-AE1F-C2F8E2CF777B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3" creationId="{BF491789-41ED-4B77-8C80-8B9725383269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4" creationId="{B11FAD30-9260-4C0C-9FB8-C3F67DF2221A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6" creationId="{B5C2ADDE-C435-4A3D-ABAB-F1A70C9AC53A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7" creationId="{D32F370E-503D-405B-9862-8006A0F12B44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8" creationId="{A8D71756-2EAD-4425-BA47-BD33D9A74AC9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13" creationId="{12E578D0-68F4-49D7-AFC7-E5A18E049535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14" creationId="{D837C589-4F91-4CE2-BFAD-01D1B5466284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16" creationId="{03A38C89-D250-4ECA-AE52-FA81E35EB4F5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17" creationId="{B95847D2-9755-4421-87B9-640803984367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18" creationId="{162204EC-A7F0-4D94-8C30-33E8E0D5693C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19" creationId="{E40318E4-6904-4448-8BE9-7F60FFFB3725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20" creationId="{B15D48BB-37F4-4389-8D7A-66E0EC814265}"/>
          </ac:spMkLst>
        </pc:spChg>
        <pc:spChg chg="mod">
          <ac:chgData name="Elias Aydi" userId="b7604727aa301a45" providerId="LiveId" clId="{6A32A3E8-E15E-44FD-865D-E63A0E91C429}" dt="2022-08-19T18:07:50.302" v="703" actId="1076"/>
          <ac:spMkLst>
            <pc:docMk/>
            <pc:sldMk cId="650961316" sldId="382"/>
            <ac:spMk id="46" creationId="{26592ED9-F5BD-40E6-AB0F-A2D2DCA75158}"/>
          </ac:spMkLst>
        </pc:spChg>
        <pc:picChg chg="mod">
          <ac:chgData name="Elias Aydi" userId="b7604727aa301a45" providerId="LiveId" clId="{6A32A3E8-E15E-44FD-865D-E63A0E91C429}" dt="2022-08-19T18:07:50.302" v="703" actId="1076"/>
          <ac:picMkLst>
            <pc:docMk/>
            <pc:sldMk cId="650961316" sldId="382"/>
            <ac:picMk id="5" creationId="{8318F4F7-BD7C-4D28-BD41-6FC9B18CB5B8}"/>
          </ac:picMkLst>
        </pc:picChg>
        <pc:picChg chg="mod">
          <ac:chgData name="Elias Aydi" userId="b7604727aa301a45" providerId="LiveId" clId="{6A32A3E8-E15E-44FD-865D-E63A0E91C429}" dt="2022-08-19T18:07:50.302" v="703" actId="1076"/>
          <ac:picMkLst>
            <pc:docMk/>
            <pc:sldMk cId="650961316" sldId="382"/>
            <ac:picMk id="11" creationId="{73BAF04A-B3DE-4CC4-9325-5B9191736A5A}"/>
          </ac:picMkLst>
        </pc:picChg>
        <pc:picChg chg="mod">
          <ac:chgData name="Elias Aydi" userId="b7604727aa301a45" providerId="LiveId" clId="{6A32A3E8-E15E-44FD-865D-E63A0E91C429}" dt="2022-08-19T18:07:50.302" v="703" actId="1076"/>
          <ac:picMkLst>
            <pc:docMk/>
            <pc:sldMk cId="650961316" sldId="382"/>
            <ac:picMk id="12" creationId="{AB6E3AA6-47AE-49C4-B322-67EDC0155734}"/>
          </ac:picMkLst>
        </pc:picChg>
        <pc:picChg chg="mod">
          <ac:chgData name="Elias Aydi" userId="b7604727aa301a45" providerId="LiveId" clId="{6A32A3E8-E15E-44FD-865D-E63A0E91C429}" dt="2022-08-19T18:07:50.302" v="703" actId="1076"/>
          <ac:picMkLst>
            <pc:docMk/>
            <pc:sldMk cId="650961316" sldId="382"/>
            <ac:picMk id="15" creationId="{CEC9A64C-E003-41A5-81BD-433A8BA8826E}"/>
          </ac:picMkLst>
        </pc:picChg>
      </pc:sldChg>
      <pc:sldChg chg="del">
        <pc:chgData name="Elias Aydi" userId="b7604727aa301a45" providerId="LiveId" clId="{6A32A3E8-E15E-44FD-865D-E63A0E91C429}" dt="2022-08-19T22:17:25.515" v="1263" actId="47"/>
        <pc:sldMkLst>
          <pc:docMk/>
          <pc:sldMk cId="878710948" sldId="412"/>
        </pc:sldMkLst>
      </pc:sldChg>
      <pc:sldChg chg="del">
        <pc:chgData name="Elias Aydi" userId="b7604727aa301a45" providerId="LiveId" clId="{6A32A3E8-E15E-44FD-865D-E63A0E91C429}" dt="2022-08-18T21:31:32.042" v="532" actId="47"/>
        <pc:sldMkLst>
          <pc:docMk/>
          <pc:sldMk cId="4058108730" sldId="418"/>
        </pc:sldMkLst>
      </pc:sldChg>
      <pc:sldChg chg="modSp mod">
        <pc:chgData name="Elias Aydi" userId="b7604727aa301a45" providerId="LiveId" clId="{6A32A3E8-E15E-44FD-865D-E63A0E91C429}" dt="2022-08-21T14:52:46.598" v="1544" actId="20577"/>
        <pc:sldMkLst>
          <pc:docMk/>
          <pc:sldMk cId="3602062666" sldId="426"/>
        </pc:sldMkLst>
        <pc:spChg chg="mod">
          <ac:chgData name="Elias Aydi" userId="b7604727aa301a45" providerId="LiveId" clId="{6A32A3E8-E15E-44FD-865D-E63A0E91C429}" dt="2022-08-18T14:20:50.132" v="127" actId="1076"/>
          <ac:spMkLst>
            <pc:docMk/>
            <pc:sldMk cId="3602062666" sldId="426"/>
            <ac:spMk id="2" creationId="{00000000-0000-0000-0000-000000000000}"/>
          </ac:spMkLst>
        </pc:spChg>
        <pc:spChg chg="mod">
          <ac:chgData name="Elias Aydi" userId="b7604727aa301a45" providerId="LiveId" clId="{6A32A3E8-E15E-44FD-865D-E63A0E91C429}" dt="2022-08-21T14:52:46.598" v="1544" actId="20577"/>
          <ac:spMkLst>
            <pc:docMk/>
            <pc:sldMk cId="3602062666" sldId="426"/>
            <ac:spMk id="3" creationId="{00000000-0000-0000-0000-000000000000}"/>
          </ac:spMkLst>
        </pc:spChg>
        <pc:spChg chg="mod">
          <ac:chgData name="Elias Aydi" userId="b7604727aa301a45" providerId="LiveId" clId="{6A32A3E8-E15E-44FD-865D-E63A0E91C429}" dt="2022-08-20T17:44:50.219" v="1493" actId="20577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6A32A3E8-E15E-44FD-865D-E63A0E91C429}" dt="2022-08-18T14:16:59.846" v="77" actId="20577"/>
          <ac:spMkLst>
            <pc:docMk/>
            <pc:sldMk cId="3602062666" sldId="426"/>
            <ac:spMk id="9" creationId="{21AC3EBA-6796-41B3-B41C-60809EB4E983}"/>
          </ac:spMkLst>
        </pc:spChg>
      </pc:sldChg>
      <pc:sldChg chg="del">
        <pc:chgData name="Elias Aydi" userId="b7604727aa301a45" providerId="LiveId" clId="{6A32A3E8-E15E-44FD-865D-E63A0E91C429}" dt="2022-08-19T22:17:33.260" v="1268" actId="47"/>
        <pc:sldMkLst>
          <pc:docMk/>
          <pc:sldMk cId="3510583103" sldId="432"/>
        </pc:sldMkLst>
      </pc:sldChg>
      <pc:sldChg chg="del">
        <pc:chgData name="Elias Aydi" userId="b7604727aa301a45" providerId="LiveId" clId="{6A32A3E8-E15E-44FD-865D-E63A0E91C429}" dt="2022-08-19T22:17:34.942" v="1269" actId="47"/>
        <pc:sldMkLst>
          <pc:docMk/>
          <pc:sldMk cId="81555882" sldId="437"/>
        </pc:sldMkLst>
      </pc:sldChg>
      <pc:sldChg chg="del">
        <pc:chgData name="Elias Aydi" userId="b7604727aa301a45" providerId="LiveId" clId="{6A32A3E8-E15E-44FD-865D-E63A0E91C429}" dt="2022-08-19T22:17:32.634" v="1267" actId="47"/>
        <pc:sldMkLst>
          <pc:docMk/>
          <pc:sldMk cId="1342699064" sldId="463"/>
        </pc:sldMkLst>
      </pc:sldChg>
      <pc:sldChg chg="del">
        <pc:chgData name="Elias Aydi" userId="b7604727aa301a45" providerId="LiveId" clId="{6A32A3E8-E15E-44FD-865D-E63A0E91C429}" dt="2022-08-19T22:17:27.807" v="1265" actId="47"/>
        <pc:sldMkLst>
          <pc:docMk/>
          <pc:sldMk cId="652103724" sldId="469"/>
        </pc:sldMkLst>
      </pc:sldChg>
      <pc:sldChg chg="del">
        <pc:chgData name="Elias Aydi" userId="b7604727aa301a45" providerId="LiveId" clId="{6A32A3E8-E15E-44FD-865D-E63A0E91C429}" dt="2022-08-19T22:17:28.505" v="1266" actId="47"/>
        <pc:sldMkLst>
          <pc:docMk/>
          <pc:sldMk cId="3370262074" sldId="470"/>
        </pc:sldMkLst>
      </pc:sldChg>
      <pc:sldChg chg="del">
        <pc:chgData name="Elias Aydi" userId="b7604727aa301a45" providerId="LiveId" clId="{6A32A3E8-E15E-44FD-865D-E63A0E91C429}" dt="2022-08-19T22:17:27.258" v="1264" actId="47"/>
        <pc:sldMkLst>
          <pc:docMk/>
          <pc:sldMk cId="1466598164" sldId="476"/>
        </pc:sldMkLst>
      </pc:sldChg>
      <pc:sldChg chg="add del">
        <pc:chgData name="Elias Aydi" userId="b7604727aa301a45" providerId="LiveId" clId="{6A32A3E8-E15E-44FD-865D-E63A0E91C429}" dt="2022-08-18T20:00:36.346" v="306" actId="47"/>
        <pc:sldMkLst>
          <pc:docMk/>
          <pc:sldMk cId="847305157" sldId="482"/>
        </pc:sldMkLst>
      </pc:sldChg>
      <pc:sldChg chg="add">
        <pc:chgData name="Elias Aydi" userId="b7604727aa301a45" providerId="LiveId" clId="{6A32A3E8-E15E-44FD-865D-E63A0E91C429}" dt="2022-08-18T21:34:14.006" v="567"/>
        <pc:sldMkLst>
          <pc:docMk/>
          <pc:sldMk cId="1126396068" sldId="505"/>
        </pc:sldMkLst>
      </pc:sldChg>
      <pc:sldChg chg="del">
        <pc:chgData name="Elias Aydi" userId="b7604727aa301a45" providerId="LiveId" clId="{6A32A3E8-E15E-44FD-865D-E63A0E91C429}" dt="2022-08-19T22:17:14.747" v="1258" actId="47"/>
        <pc:sldMkLst>
          <pc:docMk/>
          <pc:sldMk cId="287292711" sldId="519"/>
        </pc:sldMkLst>
      </pc:sldChg>
      <pc:sldChg chg="del">
        <pc:chgData name="Elias Aydi" userId="b7604727aa301a45" providerId="LiveId" clId="{6A32A3E8-E15E-44FD-865D-E63A0E91C429}" dt="2022-08-19T22:17:15.753" v="1259" actId="47"/>
        <pc:sldMkLst>
          <pc:docMk/>
          <pc:sldMk cId="3982399795" sldId="521"/>
        </pc:sldMkLst>
      </pc:sldChg>
      <pc:sldChg chg="del">
        <pc:chgData name="Elias Aydi" userId="b7604727aa301a45" providerId="LiveId" clId="{6A32A3E8-E15E-44FD-865D-E63A0E91C429}" dt="2022-08-18T21:19:07.465" v="520" actId="47"/>
        <pc:sldMkLst>
          <pc:docMk/>
          <pc:sldMk cId="1144247542" sldId="522"/>
        </pc:sldMkLst>
      </pc:sldChg>
      <pc:sldChg chg="del">
        <pc:chgData name="Elias Aydi" userId="b7604727aa301a45" providerId="LiveId" clId="{6A32A3E8-E15E-44FD-865D-E63A0E91C429}" dt="2022-08-18T21:19:08.005" v="521" actId="47"/>
        <pc:sldMkLst>
          <pc:docMk/>
          <pc:sldMk cId="2109943411" sldId="524"/>
        </pc:sldMkLst>
      </pc:sldChg>
      <pc:sldChg chg="del">
        <pc:chgData name="Elias Aydi" userId="b7604727aa301a45" providerId="LiveId" clId="{6A32A3E8-E15E-44FD-865D-E63A0E91C429}" dt="2022-08-18T21:19:08.603" v="522" actId="47"/>
        <pc:sldMkLst>
          <pc:docMk/>
          <pc:sldMk cId="3944848211" sldId="525"/>
        </pc:sldMkLst>
      </pc:sldChg>
      <pc:sldChg chg="del">
        <pc:chgData name="Elias Aydi" userId="b7604727aa301a45" providerId="LiveId" clId="{6A32A3E8-E15E-44FD-865D-E63A0E91C429}" dt="2022-08-18T21:19:11.061" v="523" actId="47"/>
        <pc:sldMkLst>
          <pc:docMk/>
          <pc:sldMk cId="4109615316" sldId="527"/>
        </pc:sldMkLst>
      </pc:sldChg>
      <pc:sldChg chg="del">
        <pc:chgData name="Elias Aydi" userId="b7604727aa301a45" providerId="LiveId" clId="{6A32A3E8-E15E-44FD-865D-E63A0E91C429}" dt="2022-08-19T22:17:16.603" v="1260" actId="47"/>
        <pc:sldMkLst>
          <pc:docMk/>
          <pc:sldMk cId="2304094447" sldId="534"/>
        </pc:sldMkLst>
      </pc:sldChg>
      <pc:sldChg chg="del">
        <pc:chgData name="Elias Aydi" userId="b7604727aa301a45" providerId="LiveId" clId="{6A32A3E8-E15E-44FD-865D-E63A0E91C429}" dt="2022-08-18T18:56:51.101" v="133" actId="2696"/>
        <pc:sldMkLst>
          <pc:docMk/>
          <pc:sldMk cId="38370663" sldId="536"/>
        </pc:sldMkLst>
      </pc:sldChg>
      <pc:sldChg chg="modSp add mod">
        <pc:chgData name="Elias Aydi" userId="b7604727aa301a45" providerId="LiveId" clId="{6A32A3E8-E15E-44FD-865D-E63A0E91C429}" dt="2022-08-20T23:03:17.206" v="1533" actId="20577"/>
        <pc:sldMkLst>
          <pc:docMk/>
          <pc:sldMk cId="2531876092" sldId="536"/>
        </pc:sldMkLst>
        <pc:spChg chg="mod">
          <ac:chgData name="Elias Aydi" userId="b7604727aa301a45" providerId="LiveId" clId="{6A32A3E8-E15E-44FD-865D-E63A0E91C429}" dt="2022-08-20T23:03:17.206" v="1533" actId="20577"/>
          <ac:spMkLst>
            <pc:docMk/>
            <pc:sldMk cId="2531876092" sldId="536"/>
            <ac:spMk id="11" creationId="{9191A788-4955-4C52-811E-B3815625FB00}"/>
          </ac:spMkLst>
        </pc:spChg>
      </pc:sldChg>
      <pc:sldChg chg="del">
        <pc:chgData name="Elias Aydi" userId="b7604727aa301a45" providerId="LiveId" clId="{6A32A3E8-E15E-44FD-865D-E63A0E91C429}" dt="2022-08-19T22:17:23.841" v="1261" actId="47"/>
        <pc:sldMkLst>
          <pc:docMk/>
          <pc:sldMk cId="1321950882" sldId="538"/>
        </pc:sldMkLst>
      </pc:sldChg>
      <pc:sldChg chg="del">
        <pc:chgData name="Elias Aydi" userId="b7604727aa301a45" providerId="LiveId" clId="{6A32A3E8-E15E-44FD-865D-E63A0E91C429}" dt="2022-08-19T22:17:24.648" v="1262" actId="47"/>
        <pc:sldMkLst>
          <pc:docMk/>
          <pc:sldMk cId="2610062163" sldId="539"/>
        </pc:sldMkLst>
      </pc:sldChg>
      <pc:sldChg chg="modSp mod">
        <pc:chgData name="Elias Aydi" userId="b7604727aa301a45" providerId="LiveId" clId="{6A32A3E8-E15E-44FD-865D-E63A0E91C429}" dt="2022-08-18T20:21:43.283" v="348" actId="20577"/>
        <pc:sldMkLst>
          <pc:docMk/>
          <pc:sldMk cId="3447628959" sldId="540"/>
        </pc:sldMkLst>
        <pc:spChg chg="mod">
          <ac:chgData name="Elias Aydi" userId="b7604727aa301a45" providerId="LiveId" clId="{6A32A3E8-E15E-44FD-865D-E63A0E91C429}" dt="2022-08-18T20:21:43.283" v="348" actId="20577"/>
          <ac:spMkLst>
            <pc:docMk/>
            <pc:sldMk cId="3447628959" sldId="540"/>
            <ac:spMk id="4" creationId="{B11FAD30-9260-4C0C-9FB8-C3F67DF2221A}"/>
          </ac:spMkLst>
        </pc:spChg>
      </pc:sldChg>
      <pc:sldChg chg="addSp delSp add mod">
        <pc:chgData name="Elias Aydi" userId="b7604727aa301a45" providerId="LiveId" clId="{6A32A3E8-E15E-44FD-865D-E63A0E91C429}" dt="2022-08-18T21:32:45.050" v="566" actId="478"/>
        <pc:sldMkLst>
          <pc:docMk/>
          <pc:sldMk cId="43004194" sldId="546"/>
        </pc:sldMkLst>
        <pc:spChg chg="add del">
          <ac:chgData name="Elias Aydi" userId="b7604727aa301a45" providerId="LiveId" clId="{6A32A3E8-E15E-44FD-865D-E63A0E91C429}" dt="2022-08-18T21:32:45.050" v="566" actId="478"/>
          <ac:spMkLst>
            <pc:docMk/>
            <pc:sldMk cId="43004194" sldId="546"/>
            <ac:spMk id="3" creationId="{40699CF1-90D0-42E5-AE3B-39290875B29E}"/>
          </ac:spMkLst>
        </pc:spChg>
      </pc:sldChg>
      <pc:sldChg chg="ord">
        <pc:chgData name="Elias Aydi" userId="b7604727aa301a45" providerId="LiveId" clId="{6A32A3E8-E15E-44FD-865D-E63A0E91C429}" dt="2022-08-18T21:18:49.948" v="519"/>
        <pc:sldMkLst>
          <pc:docMk/>
          <pc:sldMk cId="2457726501" sldId="553"/>
        </pc:sldMkLst>
      </pc:sldChg>
      <pc:sldChg chg="del">
        <pc:chgData name="Elias Aydi" userId="b7604727aa301a45" providerId="LiveId" clId="{6A32A3E8-E15E-44FD-865D-E63A0E91C429}" dt="2022-08-18T21:19:13.791" v="524" actId="47"/>
        <pc:sldMkLst>
          <pc:docMk/>
          <pc:sldMk cId="2962447532" sldId="554"/>
        </pc:sldMkLst>
      </pc:sldChg>
      <pc:sldChg chg="del">
        <pc:chgData name="Elias Aydi" userId="b7604727aa301a45" providerId="LiveId" clId="{6A32A3E8-E15E-44FD-865D-E63A0E91C429}" dt="2022-08-19T22:17:05.565" v="1257" actId="47"/>
        <pc:sldMkLst>
          <pc:docMk/>
          <pc:sldMk cId="3241898724" sldId="556"/>
        </pc:sldMkLst>
      </pc:sldChg>
      <pc:sldChg chg="del ord">
        <pc:chgData name="Elias Aydi" userId="b7604727aa301a45" providerId="LiveId" clId="{6A32A3E8-E15E-44FD-865D-E63A0E91C429}" dt="2022-08-18T20:06:32.620" v="310" actId="47"/>
        <pc:sldMkLst>
          <pc:docMk/>
          <pc:sldMk cId="3027873942" sldId="563"/>
        </pc:sldMkLst>
      </pc:sldChg>
      <pc:sldChg chg="del">
        <pc:chgData name="Elias Aydi" userId="b7604727aa301a45" providerId="LiveId" clId="{6A32A3E8-E15E-44FD-865D-E63A0E91C429}" dt="2022-08-18T14:26:39.881" v="128" actId="47"/>
        <pc:sldMkLst>
          <pc:docMk/>
          <pc:sldMk cId="1920757703" sldId="564"/>
        </pc:sldMkLst>
      </pc:sldChg>
      <pc:sldChg chg="del">
        <pc:chgData name="Elias Aydi" userId="b7604727aa301a45" providerId="LiveId" clId="{6A32A3E8-E15E-44FD-865D-E63A0E91C429}" dt="2022-08-18T20:06:32.620" v="310" actId="47"/>
        <pc:sldMkLst>
          <pc:docMk/>
          <pc:sldMk cId="3471596086" sldId="566"/>
        </pc:sldMkLst>
      </pc:sldChg>
      <pc:sldChg chg="del">
        <pc:chgData name="Elias Aydi" userId="b7604727aa301a45" providerId="LiveId" clId="{6A32A3E8-E15E-44FD-865D-E63A0E91C429}" dt="2022-08-18T20:06:32.620" v="310" actId="47"/>
        <pc:sldMkLst>
          <pc:docMk/>
          <pc:sldMk cId="3459305760" sldId="567"/>
        </pc:sldMkLst>
      </pc:sldChg>
      <pc:sldChg chg="del">
        <pc:chgData name="Elias Aydi" userId="b7604727aa301a45" providerId="LiveId" clId="{6A32A3E8-E15E-44FD-865D-E63A0E91C429}" dt="2022-08-18T20:06:32.620" v="310" actId="47"/>
        <pc:sldMkLst>
          <pc:docMk/>
          <pc:sldMk cId="1332943728" sldId="569"/>
        </pc:sldMkLst>
      </pc:sldChg>
      <pc:sldChg chg="delSp mod">
        <pc:chgData name="Elias Aydi" userId="b7604727aa301a45" providerId="LiveId" clId="{6A32A3E8-E15E-44FD-865D-E63A0E91C429}" dt="2022-08-18T20:22:09.525" v="406" actId="478"/>
        <pc:sldMkLst>
          <pc:docMk/>
          <pc:sldMk cId="3284014987" sldId="575"/>
        </pc:sldMkLst>
        <pc:spChg chg="del">
          <ac:chgData name="Elias Aydi" userId="b7604727aa301a45" providerId="LiveId" clId="{6A32A3E8-E15E-44FD-865D-E63A0E91C429}" dt="2022-08-18T20:22:09.525" v="406" actId="478"/>
          <ac:spMkLst>
            <pc:docMk/>
            <pc:sldMk cId="3284014987" sldId="575"/>
            <ac:spMk id="9" creationId="{A1FFF816-5ABA-490F-9F49-90D2F26F2F7F}"/>
          </ac:spMkLst>
        </pc:spChg>
      </pc:sldChg>
      <pc:sldChg chg="del">
        <pc:chgData name="Elias Aydi" userId="b7604727aa301a45" providerId="LiveId" clId="{6A32A3E8-E15E-44FD-865D-E63A0E91C429}" dt="2022-08-18T21:19:14.374" v="525" actId="47"/>
        <pc:sldMkLst>
          <pc:docMk/>
          <pc:sldMk cId="3470542926" sldId="577"/>
        </pc:sldMkLst>
      </pc:sldChg>
      <pc:sldChg chg="add">
        <pc:chgData name="Elias Aydi" userId="b7604727aa301a45" providerId="LiveId" clId="{6A32A3E8-E15E-44FD-865D-E63A0E91C429}" dt="2022-08-18T14:39:23.901" v="130"/>
        <pc:sldMkLst>
          <pc:docMk/>
          <pc:sldMk cId="1546742411" sldId="579"/>
        </pc:sldMkLst>
      </pc:sldChg>
      <pc:sldChg chg="add">
        <pc:chgData name="Elias Aydi" userId="b7604727aa301a45" providerId="LiveId" clId="{6A32A3E8-E15E-44FD-865D-E63A0E91C429}" dt="2022-08-18T19:00:48.590" v="136"/>
        <pc:sldMkLst>
          <pc:docMk/>
          <pc:sldMk cId="2850920838" sldId="581"/>
        </pc:sldMkLst>
      </pc:sldChg>
      <pc:sldChg chg="add">
        <pc:chgData name="Elias Aydi" userId="b7604727aa301a45" providerId="LiveId" clId="{6A32A3E8-E15E-44FD-865D-E63A0E91C429}" dt="2022-08-18T19:00:48.590" v="136"/>
        <pc:sldMkLst>
          <pc:docMk/>
          <pc:sldMk cId="1743794860" sldId="582"/>
        </pc:sldMkLst>
      </pc:sldChg>
      <pc:sldChg chg="delSp modSp add mod">
        <pc:chgData name="Elias Aydi" userId="b7604727aa301a45" providerId="LiveId" clId="{6A32A3E8-E15E-44FD-865D-E63A0E91C429}" dt="2022-08-18T21:32:10.078" v="554" actId="20577"/>
        <pc:sldMkLst>
          <pc:docMk/>
          <pc:sldMk cId="945443916" sldId="583"/>
        </pc:sldMkLst>
        <pc:spChg chg="mod">
          <ac:chgData name="Elias Aydi" userId="b7604727aa301a45" providerId="LiveId" clId="{6A32A3E8-E15E-44FD-865D-E63A0E91C429}" dt="2022-08-18T21:32:10.078" v="554" actId="20577"/>
          <ac:spMkLst>
            <pc:docMk/>
            <pc:sldMk cId="945443916" sldId="583"/>
            <ac:spMk id="4" creationId="{B11FAD30-9260-4C0C-9FB8-C3F67DF2221A}"/>
          </ac:spMkLst>
        </pc:spChg>
        <pc:picChg chg="del">
          <ac:chgData name="Elias Aydi" userId="b7604727aa301a45" providerId="LiveId" clId="{6A32A3E8-E15E-44FD-865D-E63A0E91C429}" dt="2022-08-18T21:32:02.582" v="534" actId="478"/>
          <ac:picMkLst>
            <pc:docMk/>
            <pc:sldMk cId="945443916" sldId="583"/>
            <ac:picMk id="5" creationId="{D23C32B3-7C57-BECD-A9ED-E7982651801E}"/>
          </ac:picMkLst>
        </pc:picChg>
      </pc:sldChg>
      <pc:sldChg chg="add">
        <pc:chgData name="Elias Aydi" userId="b7604727aa301a45" providerId="LiveId" clId="{6A32A3E8-E15E-44FD-865D-E63A0E91C429}" dt="2022-08-18T15:01:51.903" v="131"/>
        <pc:sldMkLst>
          <pc:docMk/>
          <pc:sldMk cId="2837689455" sldId="584"/>
        </pc:sldMkLst>
      </pc:sldChg>
      <pc:sldChg chg="add">
        <pc:chgData name="Elias Aydi" userId="b7604727aa301a45" providerId="LiveId" clId="{6A32A3E8-E15E-44FD-865D-E63A0E91C429}" dt="2022-08-18T15:02:11.233" v="132"/>
        <pc:sldMkLst>
          <pc:docMk/>
          <pc:sldMk cId="2648562554" sldId="586"/>
        </pc:sldMkLst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2233319284" sldId="587"/>
        </pc:sldMkLst>
      </pc:sldChg>
      <pc:sldChg chg="addSp delSp add del mod">
        <pc:chgData name="Elias Aydi" userId="b7604727aa301a45" providerId="LiveId" clId="{6A32A3E8-E15E-44FD-865D-E63A0E91C429}" dt="2022-08-20T15:35:44.466" v="1411" actId="47"/>
        <pc:sldMkLst>
          <pc:docMk/>
          <pc:sldMk cId="614272672" sldId="589"/>
        </pc:sldMkLst>
        <pc:picChg chg="add del">
          <ac:chgData name="Elias Aydi" userId="b7604727aa301a45" providerId="LiveId" clId="{6A32A3E8-E15E-44FD-865D-E63A0E91C429}" dt="2022-08-18T20:15:41.983" v="313" actId="478"/>
          <ac:picMkLst>
            <pc:docMk/>
            <pc:sldMk cId="614272672" sldId="589"/>
            <ac:picMk id="22" creationId="{7510FE16-7007-43F7-8B58-737FE2528782}"/>
          </ac:picMkLst>
        </pc:picChg>
      </pc:sldChg>
      <pc:sldChg chg="add">
        <pc:chgData name="Elias Aydi" userId="b7604727aa301a45" providerId="LiveId" clId="{6A32A3E8-E15E-44FD-865D-E63A0E91C429}" dt="2022-08-18T19:00:48.590" v="136"/>
        <pc:sldMkLst>
          <pc:docMk/>
          <pc:sldMk cId="533678770" sldId="590"/>
        </pc:sldMkLst>
      </pc:sldChg>
      <pc:sldChg chg="add">
        <pc:chgData name="Elias Aydi" userId="b7604727aa301a45" providerId="LiveId" clId="{6A32A3E8-E15E-44FD-865D-E63A0E91C429}" dt="2022-08-18T15:01:51.903" v="131"/>
        <pc:sldMkLst>
          <pc:docMk/>
          <pc:sldMk cId="373256585" sldId="591"/>
        </pc:sldMkLst>
      </pc:sldChg>
      <pc:sldChg chg="modSp add mod">
        <pc:chgData name="Elias Aydi" userId="b7604727aa301a45" providerId="LiveId" clId="{6A32A3E8-E15E-44FD-865D-E63A0E91C429}" dt="2022-08-18T21:17:40.776" v="515" actId="1076"/>
        <pc:sldMkLst>
          <pc:docMk/>
          <pc:sldMk cId="1163429598" sldId="592"/>
        </pc:sldMkLst>
        <pc:spChg chg="mod">
          <ac:chgData name="Elias Aydi" userId="b7604727aa301a45" providerId="LiveId" clId="{6A32A3E8-E15E-44FD-865D-E63A0E91C429}" dt="2022-08-18T21:17:40.776" v="515" actId="1076"/>
          <ac:spMkLst>
            <pc:docMk/>
            <pc:sldMk cId="1163429598" sldId="592"/>
            <ac:spMk id="8" creationId="{21B46ED3-F6BB-4762-8990-E49F60AE2733}"/>
          </ac:spMkLst>
        </pc:spChg>
      </pc:sldChg>
      <pc:sldChg chg="addSp delSp modSp add mod">
        <pc:chgData name="Elias Aydi" userId="b7604727aa301a45" providerId="LiveId" clId="{6A32A3E8-E15E-44FD-865D-E63A0E91C429}" dt="2022-08-18T20:23:39.991" v="461" actId="1076"/>
        <pc:sldMkLst>
          <pc:docMk/>
          <pc:sldMk cId="1595959572" sldId="593"/>
        </pc:sldMkLst>
        <pc:spChg chg="add del">
          <ac:chgData name="Elias Aydi" userId="b7604727aa301a45" providerId="LiveId" clId="{6A32A3E8-E15E-44FD-865D-E63A0E91C429}" dt="2022-08-18T20:22:30.885" v="408" actId="478"/>
          <ac:spMkLst>
            <pc:docMk/>
            <pc:sldMk cId="1595959572" sldId="593"/>
            <ac:spMk id="3" creationId="{4ECEF120-13C4-91A8-B45B-A4D1295A79A5}"/>
          </ac:spMkLst>
        </pc:spChg>
        <pc:spChg chg="add mod">
          <ac:chgData name="Elias Aydi" userId="b7604727aa301a45" providerId="LiveId" clId="{6A32A3E8-E15E-44FD-865D-E63A0E91C429}" dt="2022-08-18T20:23:39.991" v="461" actId="1076"/>
          <ac:spMkLst>
            <pc:docMk/>
            <pc:sldMk cId="1595959572" sldId="593"/>
            <ac:spMk id="6" creationId="{E37EA8BB-65E6-36E4-011A-F5CC366C4788}"/>
          </ac:spMkLst>
        </pc:spChg>
      </pc:sldChg>
      <pc:sldChg chg="modSp add mod ord">
        <pc:chgData name="Elias Aydi" userId="b7604727aa301a45" providerId="LiveId" clId="{6A32A3E8-E15E-44FD-865D-E63A0E91C429}" dt="2022-08-20T16:03:53.333" v="1488" actId="20577"/>
        <pc:sldMkLst>
          <pc:docMk/>
          <pc:sldMk cId="4023458399" sldId="594"/>
        </pc:sldMkLst>
        <pc:spChg chg="mod">
          <ac:chgData name="Elias Aydi" userId="b7604727aa301a45" providerId="LiveId" clId="{6A32A3E8-E15E-44FD-865D-E63A0E91C429}" dt="2022-08-20T16:03:53.333" v="1488" actId="20577"/>
          <ac:spMkLst>
            <pc:docMk/>
            <pc:sldMk cId="4023458399" sldId="594"/>
            <ac:spMk id="4" creationId="{B11FAD30-9260-4C0C-9FB8-C3F67DF2221A}"/>
          </ac:spMkLst>
        </pc:spChg>
        <pc:spChg chg="mod">
          <ac:chgData name="Elias Aydi" userId="b7604727aa301a45" providerId="LiveId" clId="{6A32A3E8-E15E-44FD-865D-E63A0E91C429}" dt="2022-08-18T21:32:25.510" v="564" actId="20577"/>
          <ac:spMkLst>
            <pc:docMk/>
            <pc:sldMk cId="4023458399" sldId="594"/>
            <ac:spMk id="20" creationId="{6FD4C97E-F664-4904-99C6-DDF6191DE54A}"/>
          </ac:spMkLst>
        </pc:spChg>
      </pc:sldChg>
      <pc:sldChg chg="addSp delSp modSp add mod">
        <pc:chgData name="Elias Aydi" userId="b7604727aa301a45" providerId="LiveId" clId="{6A32A3E8-E15E-44FD-865D-E63A0E91C429}" dt="2022-08-20T15:02:19.267" v="1339" actId="20577"/>
        <pc:sldMkLst>
          <pc:docMk/>
          <pc:sldMk cId="3274753097" sldId="595"/>
        </pc:sldMkLst>
        <pc:spChg chg="mod">
          <ac:chgData name="Elias Aydi" userId="b7604727aa301a45" providerId="LiveId" clId="{6A32A3E8-E15E-44FD-865D-E63A0E91C429}" dt="2022-08-20T15:02:12.461" v="1333" actId="20577"/>
          <ac:spMkLst>
            <pc:docMk/>
            <pc:sldMk cId="3274753097" sldId="595"/>
            <ac:spMk id="22" creationId="{469D7DBC-5E4E-4499-A2FF-9B88FE4F7730}"/>
          </ac:spMkLst>
        </pc:spChg>
        <pc:spChg chg="mod">
          <ac:chgData name="Elias Aydi" userId="b7604727aa301a45" providerId="LiveId" clId="{6A32A3E8-E15E-44FD-865D-E63A0E91C429}" dt="2022-08-20T15:02:19.267" v="1339" actId="20577"/>
          <ac:spMkLst>
            <pc:docMk/>
            <pc:sldMk cId="3274753097" sldId="595"/>
            <ac:spMk id="23" creationId="{EF022CC1-1A2F-41BF-9EA8-D5DEDEB2BC38}"/>
          </ac:spMkLst>
        </pc:spChg>
        <pc:spChg chg="mod">
          <ac:chgData name="Elias Aydi" userId="b7604727aa301a45" providerId="LiveId" clId="{6A32A3E8-E15E-44FD-865D-E63A0E91C429}" dt="2022-08-19T18:48:48.439" v="810" actId="1076"/>
          <ac:spMkLst>
            <pc:docMk/>
            <pc:sldMk cId="3274753097" sldId="595"/>
            <ac:spMk id="24" creationId="{4DC8DF09-7A4C-431F-8E71-CBB8D9CD7FB9}"/>
          </ac:spMkLst>
        </pc:spChg>
        <pc:picChg chg="add mod ord modCrop">
          <ac:chgData name="Elias Aydi" userId="b7604727aa301a45" providerId="LiveId" clId="{6A32A3E8-E15E-44FD-865D-E63A0E91C429}" dt="2022-08-19T18:48:44.182" v="809" actId="167"/>
          <ac:picMkLst>
            <pc:docMk/>
            <pc:sldMk cId="3274753097" sldId="595"/>
            <ac:picMk id="6" creationId="{5AAE0592-1481-160F-520E-79590B4388D6}"/>
          </ac:picMkLst>
        </pc:picChg>
        <pc:picChg chg="del">
          <ac:chgData name="Elias Aydi" userId="b7604727aa301a45" providerId="LiveId" clId="{6A32A3E8-E15E-44FD-865D-E63A0E91C429}" dt="2022-08-18T21:35:50.661" v="605" actId="478"/>
          <ac:picMkLst>
            <pc:docMk/>
            <pc:sldMk cId="3274753097" sldId="595"/>
            <ac:picMk id="9" creationId="{63EAAC31-9E51-4D9D-AC6B-B97463D1AAE3}"/>
          </ac:picMkLst>
        </pc:picChg>
      </pc:sldChg>
      <pc:sldChg chg="add">
        <pc:chgData name="Elias Aydi" userId="b7604727aa301a45" providerId="LiveId" clId="{6A32A3E8-E15E-44FD-865D-E63A0E91C429}" dt="2022-08-18T19:00:48.590" v="136"/>
        <pc:sldMkLst>
          <pc:docMk/>
          <pc:sldMk cId="1116677069" sldId="596"/>
        </pc:sldMkLst>
      </pc:sldChg>
      <pc:sldChg chg="add">
        <pc:chgData name="Elias Aydi" userId="b7604727aa301a45" providerId="LiveId" clId="{6A32A3E8-E15E-44FD-865D-E63A0E91C429}" dt="2022-08-18T19:00:48.590" v="136"/>
        <pc:sldMkLst>
          <pc:docMk/>
          <pc:sldMk cId="4053564495" sldId="597"/>
        </pc:sldMkLst>
      </pc:sldChg>
      <pc:sldChg chg="modSp add mod">
        <pc:chgData name="Elias Aydi" userId="b7604727aa301a45" providerId="LiveId" clId="{6A32A3E8-E15E-44FD-865D-E63A0E91C429}" dt="2022-08-18T21:36:24.151" v="624" actId="14100"/>
        <pc:sldMkLst>
          <pc:docMk/>
          <pc:sldMk cId="115831164" sldId="598"/>
        </pc:sldMkLst>
        <pc:spChg chg="mod">
          <ac:chgData name="Elias Aydi" userId="b7604727aa301a45" providerId="LiveId" clId="{6A32A3E8-E15E-44FD-865D-E63A0E91C429}" dt="2022-08-18T21:36:24.151" v="624" actId="14100"/>
          <ac:spMkLst>
            <pc:docMk/>
            <pc:sldMk cId="115831164" sldId="598"/>
            <ac:spMk id="23" creationId="{D8996CF5-5D76-47FB-AE17-082C1007E222}"/>
          </ac:spMkLst>
        </pc:spChg>
      </pc:sldChg>
      <pc:sldChg chg="add">
        <pc:chgData name="Elias Aydi" userId="b7604727aa301a45" providerId="LiveId" clId="{6A32A3E8-E15E-44FD-865D-E63A0E91C429}" dt="2022-08-18T19:00:48.590" v="136"/>
        <pc:sldMkLst>
          <pc:docMk/>
          <pc:sldMk cId="1794591893" sldId="599"/>
        </pc:sldMkLst>
      </pc:sldChg>
      <pc:sldChg chg="addSp delSp modSp add mod">
        <pc:chgData name="Elias Aydi" userId="b7604727aa301a45" providerId="LiveId" clId="{6A32A3E8-E15E-44FD-865D-E63A0E91C429}" dt="2022-08-20T15:02:30.951" v="1343" actId="20577"/>
        <pc:sldMkLst>
          <pc:docMk/>
          <pc:sldMk cId="1349568730" sldId="600"/>
        </pc:sldMkLst>
        <pc:spChg chg="add mod">
          <ac:chgData name="Elias Aydi" userId="b7604727aa301a45" providerId="LiveId" clId="{6A32A3E8-E15E-44FD-865D-E63A0E91C429}" dt="2022-08-19T18:51:37.832" v="951" actId="1076"/>
          <ac:spMkLst>
            <pc:docMk/>
            <pc:sldMk cId="1349568730" sldId="600"/>
            <ac:spMk id="6" creationId="{587DFFE6-BD7C-B240-82AC-FC879BD25DBE}"/>
          </ac:spMkLst>
        </pc:spChg>
        <pc:spChg chg="mod">
          <ac:chgData name="Elias Aydi" userId="b7604727aa301a45" providerId="LiveId" clId="{6A32A3E8-E15E-44FD-865D-E63A0E91C429}" dt="2022-08-19T18:50:45.862" v="827" actId="1076"/>
          <ac:spMkLst>
            <pc:docMk/>
            <pc:sldMk cId="1349568730" sldId="600"/>
            <ac:spMk id="8" creationId="{5FBCFBF7-8298-411F-97A6-B3ADE131A6DE}"/>
          </ac:spMkLst>
        </pc:spChg>
        <pc:spChg chg="mod">
          <ac:chgData name="Elias Aydi" userId="b7604727aa301a45" providerId="LiveId" clId="{6A32A3E8-E15E-44FD-865D-E63A0E91C429}" dt="2022-08-20T15:02:27.946" v="1340" actId="6549"/>
          <ac:spMkLst>
            <pc:docMk/>
            <pc:sldMk cId="1349568730" sldId="600"/>
            <ac:spMk id="22" creationId="{469D7DBC-5E4E-4499-A2FF-9B88FE4F7730}"/>
          </ac:spMkLst>
        </pc:spChg>
        <pc:spChg chg="mod">
          <ac:chgData name="Elias Aydi" userId="b7604727aa301a45" providerId="LiveId" clId="{6A32A3E8-E15E-44FD-865D-E63A0E91C429}" dt="2022-08-20T15:02:30.951" v="1343" actId="20577"/>
          <ac:spMkLst>
            <pc:docMk/>
            <pc:sldMk cId="1349568730" sldId="600"/>
            <ac:spMk id="23" creationId="{EF022CC1-1A2F-41BF-9EA8-D5DEDEB2BC38}"/>
          </ac:spMkLst>
        </pc:spChg>
        <pc:spChg chg="mod">
          <ac:chgData name="Elias Aydi" userId="b7604727aa301a45" providerId="LiveId" clId="{6A32A3E8-E15E-44FD-865D-E63A0E91C429}" dt="2022-08-19T18:49:19.870" v="813" actId="1076"/>
          <ac:spMkLst>
            <pc:docMk/>
            <pc:sldMk cId="1349568730" sldId="600"/>
            <ac:spMk id="24" creationId="{4DC8DF09-7A4C-431F-8E71-CBB8D9CD7FB9}"/>
          </ac:spMkLst>
        </pc:spChg>
        <pc:spChg chg="mod">
          <ac:chgData name="Elias Aydi" userId="b7604727aa301a45" providerId="LiveId" clId="{6A32A3E8-E15E-44FD-865D-E63A0E91C429}" dt="2022-08-18T21:36:59.820" v="634" actId="20577"/>
          <ac:spMkLst>
            <pc:docMk/>
            <pc:sldMk cId="1349568730" sldId="600"/>
            <ac:spMk id="25" creationId="{5DCB4CA3-B49A-4D34-8489-1A6A2EBCEC1C}"/>
          </ac:spMkLst>
        </pc:spChg>
        <pc:picChg chg="add mod ord">
          <ac:chgData name="Elias Aydi" userId="b7604727aa301a45" providerId="LiveId" clId="{6A32A3E8-E15E-44FD-865D-E63A0E91C429}" dt="2022-08-19T18:50:16.672" v="824" actId="1037"/>
          <ac:picMkLst>
            <pc:docMk/>
            <pc:sldMk cId="1349568730" sldId="600"/>
            <ac:picMk id="3" creationId="{A83DD291-EEE1-0CD4-C7FF-525B2291DBA7}"/>
          </ac:picMkLst>
        </pc:picChg>
        <pc:picChg chg="del">
          <ac:chgData name="Elias Aydi" userId="b7604727aa301a45" providerId="LiveId" clId="{6A32A3E8-E15E-44FD-865D-E63A0E91C429}" dt="2022-08-18T21:36:35.889" v="625" actId="478"/>
          <ac:picMkLst>
            <pc:docMk/>
            <pc:sldMk cId="1349568730" sldId="600"/>
            <ac:picMk id="9" creationId="{63EAAC31-9E51-4D9D-AC6B-B97463D1AAE3}"/>
          </ac:picMkLst>
        </pc:picChg>
        <pc:picChg chg="mod">
          <ac:chgData name="Elias Aydi" userId="b7604727aa301a45" providerId="LiveId" clId="{6A32A3E8-E15E-44FD-865D-E63A0E91C429}" dt="2022-08-19T18:50:14.146" v="822" actId="1038"/>
          <ac:picMkLst>
            <pc:docMk/>
            <pc:sldMk cId="1349568730" sldId="600"/>
            <ac:picMk id="20" creationId="{158208AA-6E17-4351-B2EC-6C893B405A09}"/>
          </ac:picMkLst>
        </pc:picChg>
      </pc:sldChg>
      <pc:sldChg chg="addSp delSp modSp add mod">
        <pc:chgData name="Elias Aydi" userId="b7604727aa301a45" providerId="LiveId" clId="{6A32A3E8-E15E-44FD-865D-E63A0E91C429}" dt="2022-08-19T21:54:09.046" v="1235" actId="1076"/>
        <pc:sldMkLst>
          <pc:docMk/>
          <pc:sldMk cId="3020985869" sldId="601"/>
        </pc:sldMkLst>
        <pc:spChg chg="mod">
          <ac:chgData name="Elias Aydi" userId="b7604727aa301a45" providerId="LiveId" clId="{6A32A3E8-E15E-44FD-865D-E63A0E91C429}" dt="2022-08-19T21:52:53.382" v="1229" actId="20577"/>
          <ac:spMkLst>
            <pc:docMk/>
            <pc:sldMk cId="3020985869" sldId="601"/>
            <ac:spMk id="4" creationId="{B11FAD30-9260-4C0C-9FB8-C3F67DF2221A}"/>
          </ac:spMkLst>
        </pc:spChg>
        <pc:spChg chg="add del mod">
          <ac:chgData name="Elias Aydi" userId="b7604727aa301a45" providerId="LiveId" clId="{6A32A3E8-E15E-44FD-865D-E63A0E91C429}" dt="2022-08-19T21:52:43.306" v="1196" actId="478"/>
          <ac:spMkLst>
            <pc:docMk/>
            <pc:sldMk cId="3020985869" sldId="601"/>
            <ac:spMk id="9" creationId="{3338383D-C489-AEE7-CB23-91388DF947CB}"/>
          </ac:spMkLst>
        </pc:spChg>
        <pc:spChg chg="del">
          <ac:chgData name="Elias Aydi" userId="b7604727aa301a45" providerId="LiveId" clId="{6A32A3E8-E15E-44FD-865D-E63A0E91C429}" dt="2022-08-19T18:49:39.515" v="816" actId="478"/>
          <ac:spMkLst>
            <pc:docMk/>
            <pc:sldMk cId="3020985869" sldId="601"/>
            <ac:spMk id="20" creationId="{7497C45C-AE46-4391-A229-BEDD9A1B2423}"/>
          </ac:spMkLst>
        </pc:spChg>
        <pc:picChg chg="del">
          <ac:chgData name="Elias Aydi" userId="b7604727aa301a45" providerId="LiveId" clId="{6A32A3E8-E15E-44FD-865D-E63A0E91C429}" dt="2022-08-19T18:49:37.234" v="815" actId="478"/>
          <ac:picMkLst>
            <pc:docMk/>
            <pc:sldMk cId="3020985869" sldId="601"/>
            <ac:picMk id="5" creationId="{BFC6E1E4-E6E2-43FA-9145-4FE757E3F771}"/>
          </ac:picMkLst>
        </pc:picChg>
        <pc:picChg chg="add del mod">
          <ac:chgData name="Elias Aydi" userId="b7604727aa301a45" providerId="LiveId" clId="{6A32A3E8-E15E-44FD-865D-E63A0E91C429}" dt="2022-08-19T21:52:38.876" v="1195" actId="478"/>
          <ac:picMkLst>
            <pc:docMk/>
            <pc:sldMk cId="3020985869" sldId="601"/>
            <ac:picMk id="6" creationId="{65A46247-FA2E-5AB4-7E8F-8CD83DE67830}"/>
          </ac:picMkLst>
        </pc:picChg>
        <pc:picChg chg="add del mod">
          <ac:chgData name="Elias Aydi" userId="b7604727aa301a45" providerId="LiveId" clId="{6A32A3E8-E15E-44FD-865D-E63A0E91C429}" dt="2022-08-19T21:53:22.997" v="1233" actId="478"/>
          <ac:picMkLst>
            <pc:docMk/>
            <pc:sldMk cId="3020985869" sldId="601"/>
            <ac:picMk id="10" creationId="{52F30D0A-7BB6-FA11-C85F-A0CDCBC53EBB}"/>
          </ac:picMkLst>
        </pc:picChg>
        <pc:picChg chg="add mod">
          <ac:chgData name="Elias Aydi" userId="b7604727aa301a45" providerId="LiveId" clId="{6A32A3E8-E15E-44FD-865D-E63A0E91C429}" dt="2022-08-19T21:54:09.046" v="1235" actId="1076"/>
          <ac:picMkLst>
            <pc:docMk/>
            <pc:sldMk cId="3020985869" sldId="601"/>
            <ac:picMk id="11" creationId="{A3AFE628-8AA4-E9A3-7097-F4ACFB7FFCED}"/>
          </ac:picMkLst>
        </pc:picChg>
      </pc:sldChg>
      <pc:sldChg chg="add ord">
        <pc:chgData name="Elias Aydi" userId="b7604727aa301a45" providerId="LiveId" clId="{6A32A3E8-E15E-44FD-865D-E63A0E91C429}" dt="2022-08-19T21:54:45.023" v="1239"/>
        <pc:sldMkLst>
          <pc:docMk/>
          <pc:sldMk cId="2761798224" sldId="602"/>
        </pc:sldMkLst>
      </pc:sldChg>
      <pc:sldChg chg="add del">
        <pc:chgData name="Elias Aydi" userId="b7604727aa301a45" providerId="LiveId" clId="{6A32A3E8-E15E-44FD-865D-E63A0E91C429}" dt="2022-08-19T21:51:29.637" v="1185" actId="47"/>
        <pc:sldMkLst>
          <pc:docMk/>
          <pc:sldMk cId="2457105140" sldId="603"/>
        </pc:sldMkLst>
      </pc:sldChg>
      <pc:sldChg chg="add del">
        <pc:chgData name="Elias Aydi" userId="b7604727aa301a45" providerId="LiveId" clId="{6A32A3E8-E15E-44FD-865D-E63A0E91C429}" dt="2022-08-18T20:07:48.301" v="311" actId="47"/>
        <pc:sldMkLst>
          <pc:docMk/>
          <pc:sldMk cId="2618491086" sldId="604"/>
        </pc:sldMkLst>
      </pc:sldChg>
      <pc:sldChg chg="addSp delSp modSp add mod ord">
        <pc:chgData name="Elias Aydi" userId="b7604727aa301a45" providerId="LiveId" clId="{6A32A3E8-E15E-44FD-865D-E63A0E91C429}" dt="2022-08-20T15:03:41.470" v="1346" actId="14100"/>
        <pc:sldMkLst>
          <pc:docMk/>
          <pc:sldMk cId="4055364750" sldId="605"/>
        </pc:sldMkLst>
        <pc:spChg chg="mod">
          <ac:chgData name="Elias Aydi" userId="b7604727aa301a45" providerId="LiveId" clId="{6A32A3E8-E15E-44FD-865D-E63A0E91C429}" dt="2022-08-19T21:54:57.080" v="1240"/>
          <ac:spMkLst>
            <pc:docMk/>
            <pc:sldMk cId="4055364750" sldId="605"/>
            <ac:spMk id="4" creationId="{B11FAD30-9260-4C0C-9FB8-C3F67DF2221A}"/>
          </ac:spMkLst>
        </pc:spChg>
        <pc:spChg chg="mod">
          <ac:chgData name="Elias Aydi" userId="b7604727aa301a45" providerId="LiveId" clId="{6A32A3E8-E15E-44FD-865D-E63A0E91C429}" dt="2022-08-19T21:50:50.590" v="1106" actId="20577"/>
          <ac:spMkLst>
            <pc:docMk/>
            <pc:sldMk cId="4055364750" sldId="605"/>
            <ac:spMk id="20" creationId="{63118530-C7D5-4CF8-B6A8-6264C55FA715}"/>
          </ac:spMkLst>
        </pc:spChg>
        <pc:picChg chg="del">
          <ac:chgData name="Elias Aydi" userId="b7604727aa301a45" providerId="LiveId" clId="{6A32A3E8-E15E-44FD-865D-E63A0E91C429}" dt="2022-08-19T21:33:30.083" v="1097" actId="478"/>
          <ac:picMkLst>
            <pc:docMk/>
            <pc:sldMk cId="4055364750" sldId="605"/>
            <ac:picMk id="5" creationId="{2C563468-7AED-4C7B-A37B-510692815F89}"/>
          </ac:picMkLst>
        </pc:picChg>
        <pc:picChg chg="add mod">
          <ac:chgData name="Elias Aydi" userId="b7604727aa301a45" providerId="LiveId" clId="{6A32A3E8-E15E-44FD-865D-E63A0E91C429}" dt="2022-08-20T15:03:41.470" v="1346" actId="14100"/>
          <ac:picMkLst>
            <pc:docMk/>
            <pc:sldMk cId="4055364750" sldId="605"/>
            <ac:picMk id="6" creationId="{7B4EA94A-5DE8-F468-56A6-651B1A39C2A3}"/>
          </ac:picMkLst>
        </pc:picChg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3878229103" sldId="606"/>
        </pc:sldMkLst>
      </pc:sldChg>
      <pc:sldChg chg="addSp delSp modSp add mod">
        <pc:chgData name="Elias Aydi" userId="b7604727aa301a45" providerId="LiveId" clId="{6A32A3E8-E15E-44FD-865D-E63A0E91C429}" dt="2022-08-20T15:34:50.029" v="1405"/>
        <pc:sldMkLst>
          <pc:docMk/>
          <pc:sldMk cId="973945204" sldId="607"/>
        </pc:sldMkLst>
        <pc:spChg chg="add mod">
          <ac:chgData name="Elias Aydi" userId="b7604727aa301a45" providerId="LiveId" clId="{6A32A3E8-E15E-44FD-865D-E63A0E91C429}" dt="2022-08-20T15:33:37.422" v="1403" actId="20577"/>
          <ac:spMkLst>
            <pc:docMk/>
            <pc:sldMk cId="973945204" sldId="607"/>
            <ac:spMk id="6" creationId="{41C87498-689C-4A8F-1F84-C329B63208F2}"/>
          </ac:spMkLst>
        </pc:spChg>
        <pc:spChg chg="mod">
          <ac:chgData name="Elias Aydi" userId="b7604727aa301a45" providerId="LiveId" clId="{6A32A3E8-E15E-44FD-865D-E63A0E91C429}" dt="2022-08-20T15:33:07.334" v="1355" actId="1076"/>
          <ac:spMkLst>
            <pc:docMk/>
            <pc:sldMk cId="973945204" sldId="607"/>
            <ac:spMk id="21" creationId="{9BA69403-193E-4A81-BB9C-0F14F7C60863}"/>
          </ac:spMkLst>
        </pc:spChg>
        <pc:picChg chg="add mod modCrop">
          <ac:chgData name="Elias Aydi" userId="b7604727aa301a45" providerId="LiveId" clId="{6A32A3E8-E15E-44FD-865D-E63A0E91C429}" dt="2022-08-20T15:33:10.816" v="1356" actId="1076"/>
          <ac:picMkLst>
            <pc:docMk/>
            <pc:sldMk cId="973945204" sldId="607"/>
            <ac:picMk id="3" creationId="{766C4F14-36FE-9570-9B6C-F34C3C204904}"/>
          </ac:picMkLst>
        </pc:picChg>
        <pc:picChg chg="mod">
          <ac:chgData name="Elias Aydi" userId="b7604727aa301a45" providerId="LiveId" clId="{6A32A3E8-E15E-44FD-865D-E63A0E91C429}" dt="2022-08-20T15:33:04.232" v="1354" actId="1076"/>
          <ac:picMkLst>
            <pc:docMk/>
            <pc:sldMk cId="973945204" sldId="607"/>
            <ac:picMk id="5" creationId="{784DD3C5-7F8F-486F-AB2E-53DB7E4C40FB}"/>
          </ac:picMkLst>
        </pc:picChg>
        <pc:picChg chg="add del mod">
          <ac:chgData name="Elias Aydi" userId="b7604727aa301a45" providerId="LiveId" clId="{6A32A3E8-E15E-44FD-865D-E63A0E91C429}" dt="2022-08-20T15:34:50.029" v="1405"/>
          <ac:picMkLst>
            <pc:docMk/>
            <pc:sldMk cId="973945204" sldId="607"/>
            <ac:picMk id="9" creationId="{6AFA29F3-601B-2F32-32C9-FCE8DD4692BF}"/>
          </ac:picMkLst>
        </pc:picChg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2151204213" sldId="608"/>
        </pc:sldMkLst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637818656" sldId="609"/>
        </pc:sldMkLst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2022862824" sldId="610"/>
        </pc:sldMkLst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36629922" sldId="611"/>
        </pc:sldMkLst>
      </pc:sldChg>
      <pc:sldChg chg="add">
        <pc:chgData name="Elias Aydi" userId="b7604727aa301a45" providerId="LiveId" clId="{6A32A3E8-E15E-44FD-865D-E63A0E91C429}" dt="2022-08-18T19:01:30.560" v="137"/>
        <pc:sldMkLst>
          <pc:docMk/>
          <pc:sldMk cId="1108735010" sldId="612"/>
        </pc:sldMkLst>
      </pc:sldChg>
      <pc:sldChg chg="modSp add mod">
        <pc:chgData name="Elias Aydi" userId="b7604727aa301a45" providerId="LiveId" clId="{6A32A3E8-E15E-44FD-865D-E63A0E91C429}" dt="2022-08-19T22:16:58.947" v="1256" actId="20577"/>
        <pc:sldMkLst>
          <pc:docMk/>
          <pc:sldMk cId="2360683799" sldId="613"/>
        </pc:sldMkLst>
        <pc:spChg chg="mod">
          <ac:chgData name="Elias Aydi" userId="b7604727aa301a45" providerId="LiveId" clId="{6A32A3E8-E15E-44FD-865D-E63A0E91C429}" dt="2022-08-19T22:16:58.947" v="1256" actId="20577"/>
          <ac:spMkLst>
            <pc:docMk/>
            <pc:sldMk cId="2360683799" sldId="613"/>
            <ac:spMk id="11" creationId="{14EEF289-9499-4AD9-AF44-CFB19F5766EF}"/>
          </ac:spMkLst>
        </pc:spChg>
      </pc:sldChg>
      <pc:sldChg chg="addSp delSp modSp add mod">
        <pc:chgData name="Elias Aydi" userId="b7604727aa301a45" providerId="LiveId" clId="{6A32A3E8-E15E-44FD-865D-E63A0E91C429}" dt="2022-08-18T19:47:21.843" v="243" actId="1076"/>
        <pc:sldMkLst>
          <pc:docMk/>
          <pc:sldMk cId="3543528549" sldId="614"/>
        </pc:sldMkLst>
        <pc:spChg chg="add mod">
          <ac:chgData name="Elias Aydi" userId="b7604727aa301a45" providerId="LiveId" clId="{6A32A3E8-E15E-44FD-865D-E63A0E91C429}" dt="2022-08-18T19:45:55.430" v="166" actId="1037"/>
          <ac:spMkLst>
            <pc:docMk/>
            <pc:sldMk cId="3543528549" sldId="614"/>
            <ac:spMk id="2" creationId="{9F0E4517-1B44-CD18-CAAA-F25DC1921320}"/>
          </ac:spMkLst>
        </pc:spChg>
        <pc:spChg chg="add mod">
          <ac:chgData name="Elias Aydi" userId="b7604727aa301a45" providerId="LiveId" clId="{6A32A3E8-E15E-44FD-865D-E63A0E91C429}" dt="2022-08-18T19:47:21.843" v="243" actId="1076"/>
          <ac:spMkLst>
            <pc:docMk/>
            <pc:sldMk cId="3543528549" sldId="614"/>
            <ac:spMk id="5" creationId="{0874E312-739E-BF95-ADE3-ED7E03AA163A}"/>
          </ac:spMkLst>
        </pc:spChg>
        <pc:spChg chg="del">
          <ac:chgData name="Elias Aydi" userId="b7604727aa301a45" providerId="LiveId" clId="{6A32A3E8-E15E-44FD-865D-E63A0E91C429}" dt="2022-08-18T19:42:10.363" v="139" actId="478"/>
          <ac:spMkLst>
            <pc:docMk/>
            <pc:sldMk cId="3543528549" sldId="614"/>
            <ac:spMk id="13" creationId="{24734BBE-4970-4248-9945-BCDCFD2DD255}"/>
          </ac:spMkLst>
        </pc:spChg>
      </pc:sldChg>
      <pc:sldChg chg="add del">
        <pc:chgData name="Elias Aydi" userId="b7604727aa301a45" providerId="LiveId" clId="{6A32A3E8-E15E-44FD-865D-E63A0E91C429}" dt="2022-08-18T20:00:38.180" v="307" actId="47"/>
        <pc:sldMkLst>
          <pc:docMk/>
          <pc:sldMk cId="1608082534" sldId="615"/>
        </pc:sldMkLst>
      </pc:sldChg>
      <pc:sldChg chg="modSp add mod ord">
        <pc:chgData name="Elias Aydi" userId="b7604727aa301a45" providerId="LiveId" clId="{6A32A3E8-E15E-44FD-865D-E63A0E91C429}" dt="2022-08-18T20:00:33.031" v="305" actId="14100"/>
        <pc:sldMkLst>
          <pc:docMk/>
          <pc:sldMk cId="541339861" sldId="616"/>
        </pc:sldMkLst>
        <pc:spChg chg="mod">
          <ac:chgData name="Elias Aydi" userId="b7604727aa301a45" providerId="LiveId" clId="{6A32A3E8-E15E-44FD-865D-E63A0E91C429}" dt="2022-08-18T20:00:33.031" v="305" actId="14100"/>
          <ac:spMkLst>
            <pc:docMk/>
            <pc:sldMk cId="541339861" sldId="616"/>
            <ac:spMk id="2" creationId="{9F0E4517-1B44-CD18-CAAA-F25DC1921320}"/>
          </ac:spMkLst>
        </pc:spChg>
        <pc:spChg chg="mod">
          <ac:chgData name="Elias Aydi" userId="b7604727aa301a45" providerId="LiveId" clId="{6A32A3E8-E15E-44FD-865D-E63A0E91C429}" dt="2022-08-18T20:00:30.041" v="304" actId="1076"/>
          <ac:spMkLst>
            <pc:docMk/>
            <pc:sldMk cId="541339861" sldId="616"/>
            <ac:spMk id="5" creationId="{0874E312-739E-BF95-ADE3-ED7E03AA163A}"/>
          </ac:spMkLst>
        </pc:spChg>
      </pc:sldChg>
      <pc:sldChg chg="addSp modSp add mod">
        <pc:chgData name="Elias Aydi" userId="b7604727aa301a45" providerId="LiveId" clId="{6A32A3E8-E15E-44FD-865D-E63A0E91C429}" dt="2022-08-19T21:11:43.509" v="1089" actId="732"/>
        <pc:sldMkLst>
          <pc:docMk/>
          <pc:sldMk cId="589036694" sldId="617"/>
        </pc:sldMkLst>
        <pc:spChg chg="mod">
          <ac:chgData name="Elias Aydi" userId="b7604727aa301a45" providerId="LiveId" clId="{6A32A3E8-E15E-44FD-865D-E63A0E91C429}" dt="2022-08-18T21:16:29.022" v="509" actId="20577"/>
          <ac:spMkLst>
            <pc:docMk/>
            <pc:sldMk cId="589036694" sldId="617"/>
            <ac:spMk id="4" creationId="{B11FAD30-9260-4C0C-9FB8-C3F67DF2221A}"/>
          </ac:spMkLst>
        </pc:spChg>
        <pc:picChg chg="add mod ord modCrop">
          <ac:chgData name="Elias Aydi" userId="b7604727aa301a45" providerId="LiveId" clId="{6A32A3E8-E15E-44FD-865D-E63A0E91C429}" dt="2022-08-19T21:11:43.509" v="1089" actId="732"/>
          <ac:picMkLst>
            <pc:docMk/>
            <pc:sldMk cId="589036694" sldId="617"/>
            <ac:picMk id="3" creationId="{182DE694-D778-FF16-C445-EE8A5A0FD994}"/>
          </ac:picMkLst>
        </pc:picChg>
      </pc:sldChg>
      <pc:sldChg chg="add del">
        <pc:chgData name="Elias Aydi" userId="b7604727aa301a45" providerId="LiveId" clId="{6A32A3E8-E15E-44FD-865D-E63A0E91C429}" dt="2022-08-18T21:14:50.702" v="463" actId="2696"/>
        <pc:sldMkLst>
          <pc:docMk/>
          <pc:sldMk cId="558204108" sldId="618"/>
        </pc:sldMkLst>
      </pc:sldChg>
      <pc:sldChg chg="modSp add mod">
        <pc:chgData name="Elias Aydi" userId="b7604727aa301a45" providerId="LiveId" clId="{6A32A3E8-E15E-44FD-865D-E63A0E91C429}" dt="2022-08-18T21:21:16.713" v="531" actId="20577"/>
        <pc:sldMkLst>
          <pc:docMk/>
          <pc:sldMk cId="3868434188" sldId="618"/>
        </pc:sldMkLst>
        <pc:spChg chg="mod">
          <ac:chgData name="Elias Aydi" userId="b7604727aa301a45" providerId="LiveId" clId="{6A32A3E8-E15E-44FD-865D-E63A0E91C429}" dt="2022-08-18T21:21:16.713" v="531" actId="20577"/>
          <ac:spMkLst>
            <pc:docMk/>
            <pc:sldMk cId="3868434188" sldId="618"/>
            <ac:spMk id="12" creationId="{64D393A5-2D46-437D-AD85-B0EBE370AD7A}"/>
          </ac:spMkLst>
        </pc:spChg>
      </pc:sldChg>
      <pc:sldChg chg="add del">
        <pc:chgData name="Elias Aydi" userId="b7604727aa301a45" providerId="LiveId" clId="{6A32A3E8-E15E-44FD-865D-E63A0E91C429}" dt="2022-08-18T21:14:50.702" v="463" actId="2696"/>
        <pc:sldMkLst>
          <pc:docMk/>
          <pc:sldMk cId="1370435974" sldId="619"/>
        </pc:sldMkLst>
      </pc:sldChg>
      <pc:sldChg chg="add">
        <pc:chgData name="Elias Aydi" userId="b7604727aa301a45" providerId="LiveId" clId="{6A32A3E8-E15E-44FD-865D-E63A0E91C429}" dt="2022-08-18T21:14:56.791" v="464"/>
        <pc:sldMkLst>
          <pc:docMk/>
          <pc:sldMk cId="3923639176" sldId="619"/>
        </pc:sldMkLst>
      </pc:sldChg>
      <pc:sldChg chg="add">
        <pc:chgData name="Elias Aydi" userId="b7604727aa301a45" providerId="LiveId" clId="{6A32A3E8-E15E-44FD-865D-E63A0E91C429}" dt="2022-08-18T21:14:56.791" v="464"/>
        <pc:sldMkLst>
          <pc:docMk/>
          <pc:sldMk cId="1566142078" sldId="620"/>
        </pc:sldMkLst>
      </pc:sldChg>
      <pc:sldChg chg="add del">
        <pc:chgData name="Elias Aydi" userId="b7604727aa301a45" providerId="LiveId" clId="{6A32A3E8-E15E-44FD-865D-E63A0E91C429}" dt="2022-08-18T21:14:50.702" v="463" actId="2696"/>
        <pc:sldMkLst>
          <pc:docMk/>
          <pc:sldMk cId="3802654010" sldId="620"/>
        </pc:sldMkLst>
      </pc:sldChg>
      <pc:sldChg chg="add del">
        <pc:chgData name="Elias Aydi" userId="b7604727aa301a45" providerId="LiveId" clId="{6A32A3E8-E15E-44FD-865D-E63A0E91C429}" dt="2022-08-18T21:14:50.702" v="463" actId="2696"/>
        <pc:sldMkLst>
          <pc:docMk/>
          <pc:sldMk cId="2744619466" sldId="621"/>
        </pc:sldMkLst>
      </pc:sldChg>
      <pc:sldChg chg="add">
        <pc:chgData name="Elias Aydi" userId="b7604727aa301a45" providerId="LiveId" clId="{6A32A3E8-E15E-44FD-865D-E63A0E91C429}" dt="2022-08-18T21:14:56.791" v="464"/>
        <pc:sldMkLst>
          <pc:docMk/>
          <pc:sldMk cId="4161477858" sldId="621"/>
        </pc:sldMkLst>
      </pc:sldChg>
      <pc:sldChg chg="add">
        <pc:chgData name="Elias Aydi" userId="b7604727aa301a45" providerId="LiveId" clId="{6A32A3E8-E15E-44FD-865D-E63A0E91C429}" dt="2022-08-18T21:14:56.791" v="464"/>
        <pc:sldMkLst>
          <pc:docMk/>
          <pc:sldMk cId="721505985" sldId="622"/>
        </pc:sldMkLst>
      </pc:sldChg>
      <pc:sldChg chg="add del">
        <pc:chgData name="Elias Aydi" userId="b7604727aa301a45" providerId="LiveId" clId="{6A32A3E8-E15E-44FD-865D-E63A0E91C429}" dt="2022-08-18T21:14:50.702" v="463" actId="2696"/>
        <pc:sldMkLst>
          <pc:docMk/>
          <pc:sldMk cId="2203934497" sldId="622"/>
        </pc:sldMkLst>
      </pc:sldChg>
      <pc:sldChg chg="add del">
        <pc:chgData name="Elias Aydi" userId="b7604727aa301a45" providerId="LiveId" clId="{6A32A3E8-E15E-44FD-865D-E63A0E91C429}" dt="2022-08-18T21:14:50.702" v="463" actId="2696"/>
        <pc:sldMkLst>
          <pc:docMk/>
          <pc:sldMk cId="1753692978" sldId="623"/>
        </pc:sldMkLst>
      </pc:sldChg>
      <pc:sldChg chg="add">
        <pc:chgData name="Elias Aydi" userId="b7604727aa301a45" providerId="LiveId" clId="{6A32A3E8-E15E-44FD-865D-E63A0E91C429}" dt="2022-08-18T21:14:56.791" v="464"/>
        <pc:sldMkLst>
          <pc:docMk/>
          <pc:sldMk cId="3616542374" sldId="623"/>
        </pc:sldMkLst>
      </pc:sldChg>
      <pc:sldChg chg="add">
        <pc:chgData name="Elias Aydi" userId="b7604727aa301a45" providerId="LiveId" clId="{6A32A3E8-E15E-44FD-865D-E63A0E91C429}" dt="2022-08-18T21:31:59.753" v="533"/>
        <pc:sldMkLst>
          <pc:docMk/>
          <pc:sldMk cId="3519444943" sldId="624"/>
        </pc:sldMkLst>
      </pc:sldChg>
      <pc:sldChg chg="add">
        <pc:chgData name="Elias Aydi" userId="b7604727aa301a45" providerId="LiveId" clId="{6A32A3E8-E15E-44FD-865D-E63A0E91C429}" dt="2022-08-18T21:32:41.873" v="565"/>
        <pc:sldMkLst>
          <pc:docMk/>
          <pc:sldMk cId="2318904617" sldId="625"/>
        </pc:sldMkLst>
      </pc:sldChg>
      <pc:sldChg chg="modSp add mod">
        <pc:chgData name="Elias Aydi" userId="b7604727aa301a45" providerId="LiveId" clId="{6A32A3E8-E15E-44FD-865D-E63A0E91C429}" dt="2022-08-18T21:34:37.530" v="577" actId="20577"/>
        <pc:sldMkLst>
          <pc:docMk/>
          <pc:sldMk cId="35613783" sldId="626"/>
        </pc:sldMkLst>
        <pc:spChg chg="mod">
          <ac:chgData name="Elias Aydi" userId="b7604727aa301a45" providerId="LiveId" clId="{6A32A3E8-E15E-44FD-865D-E63A0E91C429}" dt="2022-08-18T21:34:37.530" v="577" actId="20577"/>
          <ac:spMkLst>
            <pc:docMk/>
            <pc:sldMk cId="35613783" sldId="626"/>
            <ac:spMk id="12" creationId="{64D393A5-2D46-437D-AD85-B0EBE370AD7A}"/>
          </ac:spMkLst>
        </pc:spChg>
      </pc:sldChg>
      <pc:sldChg chg="delSp modSp add mod">
        <pc:chgData name="Elias Aydi" userId="b7604727aa301a45" providerId="LiveId" clId="{6A32A3E8-E15E-44FD-865D-E63A0E91C429}" dt="2022-08-18T21:35:36.547" v="604" actId="20577"/>
        <pc:sldMkLst>
          <pc:docMk/>
          <pc:sldMk cId="2718482020" sldId="627"/>
        </pc:sldMkLst>
        <pc:spChg chg="mod">
          <ac:chgData name="Elias Aydi" userId="b7604727aa301a45" providerId="LiveId" clId="{6A32A3E8-E15E-44FD-865D-E63A0E91C429}" dt="2022-08-18T21:35:36.547" v="604" actId="20577"/>
          <ac:spMkLst>
            <pc:docMk/>
            <pc:sldMk cId="2718482020" sldId="627"/>
            <ac:spMk id="4" creationId="{B11FAD30-9260-4C0C-9FB8-C3F67DF2221A}"/>
          </ac:spMkLst>
        </pc:spChg>
        <pc:spChg chg="del">
          <ac:chgData name="Elias Aydi" userId="b7604727aa301a45" providerId="LiveId" clId="{6A32A3E8-E15E-44FD-865D-E63A0E91C429}" dt="2022-08-18T21:35:23.936" v="580" actId="478"/>
          <ac:spMkLst>
            <pc:docMk/>
            <pc:sldMk cId="2718482020" sldId="627"/>
            <ac:spMk id="9" creationId="{73A1560D-30B7-46FC-9012-FAE525D5213D}"/>
          </ac:spMkLst>
        </pc:spChg>
        <pc:spChg chg="del">
          <ac:chgData name="Elias Aydi" userId="b7604727aa301a45" providerId="LiveId" clId="{6A32A3E8-E15E-44FD-865D-E63A0E91C429}" dt="2022-08-18T21:35:27.374" v="581" actId="478"/>
          <ac:spMkLst>
            <pc:docMk/>
            <pc:sldMk cId="2718482020" sldId="627"/>
            <ac:spMk id="11" creationId="{19724F56-E6CD-4937-B136-46DCA754D009}"/>
          </ac:spMkLst>
        </pc:spChg>
        <pc:picChg chg="del">
          <ac:chgData name="Elias Aydi" userId="b7604727aa301a45" providerId="LiveId" clId="{6A32A3E8-E15E-44FD-865D-E63A0E91C429}" dt="2022-08-18T21:35:21.136" v="579" actId="478"/>
          <ac:picMkLst>
            <pc:docMk/>
            <pc:sldMk cId="2718482020" sldId="627"/>
            <ac:picMk id="10" creationId="{6565E414-0A1F-4080-ACB5-F0148EF212D4}"/>
          </ac:picMkLst>
        </pc:picChg>
      </pc:sldChg>
      <pc:sldChg chg="addSp modSp add mod">
        <pc:chgData name="Elias Aydi" userId="b7604727aa301a45" providerId="LiveId" clId="{6A32A3E8-E15E-44FD-865D-E63A0E91C429}" dt="2022-08-19T18:32:55.521" v="743" actId="1076"/>
        <pc:sldMkLst>
          <pc:docMk/>
          <pc:sldMk cId="1524558478" sldId="628"/>
        </pc:sldMkLst>
        <pc:spChg chg="add mod">
          <ac:chgData name="Elias Aydi" userId="b7604727aa301a45" providerId="LiveId" clId="{6A32A3E8-E15E-44FD-865D-E63A0E91C429}" dt="2022-08-19T18:32:55.521" v="743" actId="1076"/>
          <ac:spMkLst>
            <pc:docMk/>
            <pc:sldMk cId="1524558478" sldId="628"/>
            <ac:spMk id="6" creationId="{9C8EA391-A2D3-2CC0-6CA8-25540F3B6305}"/>
          </ac:spMkLst>
        </pc:spChg>
        <pc:picChg chg="add mod">
          <ac:chgData name="Elias Aydi" userId="b7604727aa301a45" providerId="LiveId" clId="{6A32A3E8-E15E-44FD-865D-E63A0E91C429}" dt="2022-08-19T18:32:49.350" v="742" actId="1076"/>
          <ac:picMkLst>
            <pc:docMk/>
            <pc:sldMk cId="1524558478" sldId="628"/>
            <ac:picMk id="5" creationId="{24579510-9DC3-86B3-9A5C-52C73A43BD1A}"/>
          </ac:picMkLst>
        </pc:picChg>
      </pc:sldChg>
      <pc:sldChg chg="addSp modSp add mod">
        <pc:chgData name="Elias Aydi" userId="b7604727aa301a45" providerId="LiveId" clId="{6A32A3E8-E15E-44FD-865D-E63A0E91C429}" dt="2022-08-20T14:53:54.422" v="1296" actId="20577"/>
        <pc:sldMkLst>
          <pc:docMk/>
          <pc:sldMk cId="2227708026" sldId="629"/>
        </pc:sldMkLst>
        <pc:spChg chg="add mod">
          <ac:chgData name="Elias Aydi" userId="b7604727aa301a45" providerId="LiveId" clId="{6A32A3E8-E15E-44FD-865D-E63A0E91C429}" dt="2022-08-20T14:53:54.422" v="1296" actId="20577"/>
          <ac:spMkLst>
            <pc:docMk/>
            <pc:sldMk cId="2227708026" sldId="629"/>
            <ac:spMk id="6" creationId="{E2B12C10-97F8-15D2-D033-0C5B5B109195}"/>
          </ac:spMkLst>
        </pc:spChg>
        <pc:picChg chg="add mod modCrop">
          <ac:chgData name="Elias Aydi" userId="b7604727aa301a45" providerId="LiveId" clId="{6A32A3E8-E15E-44FD-865D-E63A0E91C429}" dt="2022-08-19T18:33:30.218" v="750" actId="1076"/>
          <ac:picMkLst>
            <pc:docMk/>
            <pc:sldMk cId="2227708026" sldId="629"/>
            <ac:picMk id="5" creationId="{2E9A3233-22AB-1EB0-3DA2-5EC326AA69D3}"/>
          </ac:picMkLst>
        </pc:picChg>
      </pc:sldChg>
      <pc:sldChg chg="addSp delSp modSp add mod">
        <pc:chgData name="Elias Aydi" userId="b7604727aa301a45" providerId="LiveId" clId="{6A32A3E8-E15E-44FD-865D-E63A0E91C429}" dt="2022-08-20T14:54:06.292" v="1305" actId="20577"/>
        <pc:sldMkLst>
          <pc:docMk/>
          <pc:sldMk cId="3293534538" sldId="630"/>
        </pc:sldMkLst>
        <pc:spChg chg="add mod">
          <ac:chgData name="Elias Aydi" userId="b7604727aa301a45" providerId="LiveId" clId="{6A32A3E8-E15E-44FD-865D-E63A0E91C429}" dt="2022-08-20T14:54:06.292" v="1305" actId="20577"/>
          <ac:spMkLst>
            <pc:docMk/>
            <pc:sldMk cId="3293534538" sldId="630"/>
            <ac:spMk id="10" creationId="{01D5DD1B-A144-1C4C-70EF-8CA31DF1960E}"/>
          </ac:spMkLst>
        </pc:spChg>
        <pc:picChg chg="del">
          <ac:chgData name="Elias Aydi" userId="b7604727aa301a45" providerId="LiveId" clId="{6A32A3E8-E15E-44FD-865D-E63A0E91C429}" dt="2022-08-19T18:33:35.428" v="752" actId="478"/>
          <ac:picMkLst>
            <pc:docMk/>
            <pc:sldMk cId="3293534538" sldId="630"/>
            <ac:picMk id="5" creationId="{2E9A3233-22AB-1EB0-3DA2-5EC326AA69D3}"/>
          </ac:picMkLst>
        </pc:picChg>
        <pc:picChg chg="add del mod modCrop">
          <ac:chgData name="Elias Aydi" userId="b7604727aa301a45" providerId="LiveId" clId="{6A32A3E8-E15E-44FD-865D-E63A0E91C429}" dt="2022-08-19T18:34:26.211" v="763" actId="478"/>
          <ac:picMkLst>
            <pc:docMk/>
            <pc:sldMk cId="3293534538" sldId="630"/>
            <ac:picMk id="6" creationId="{5669B272-3F00-7E63-F43D-070327192ACA}"/>
          </ac:picMkLst>
        </pc:picChg>
        <pc:picChg chg="add mod modCrop">
          <ac:chgData name="Elias Aydi" userId="b7604727aa301a45" providerId="LiveId" clId="{6A32A3E8-E15E-44FD-865D-E63A0E91C429}" dt="2022-08-19T18:35:27.351" v="781" actId="732"/>
          <ac:picMkLst>
            <pc:docMk/>
            <pc:sldMk cId="3293534538" sldId="630"/>
            <ac:picMk id="8" creationId="{7B42CC02-9CEC-771E-8117-4D50713F8CD2}"/>
          </ac:picMkLst>
        </pc:picChg>
        <pc:picChg chg="add mod modCrop">
          <ac:chgData name="Elias Aydi" userId="b7604727aa301a45" providerId="LiveId" clId="{6A32A3E8-E15E-44FD-865D-E63A0E91C429}" dt="2022-08-19T18:35:18.148" v="780" actId="1035"/>
          <ac:picMkLst>
            <pc:docMk/>
            <pc:sldMk cId="3293534538" sldId="630"/>
            <ac:picMk id="9" creationId="{24A656DC-A041-EBF4-E79F-DC231468E5DB}"/>
          </ac:picMkLst>
        </pc:picChg>
      </pc:sldChg>
      <pc:sldChg chg="addSp delSp modSp add mod">
        <pc:chgData name="Elias Aydi" userId="b7604727aa301a45" providerId="LiveId" clId="{6A32A3E8-E15E-44FD-865D-E63A0E91C429}" dt="2022-08-20T15:00:35.969" v="1331" actId="962"/>
        <pc:sldMkLst>
          <pc:docMk/>
          <pc:sldMk cId="1698350269" sldId="631"/>
        </pc:sldMkLst>
        <pc:picChg chg="del">
          <ac:chgData name="Elias Aydi" userId="b7604727aa301a45" providerId="LiveId" clId="{6A32A3E8-E15E-44FD-865D-E63A0E91C429}" dt="2022-08-19T18:35:41.777" v="783" actId="478"/>
          <ac:picMkLst>
            <pc:docMk/>
            <pc:sldMk cId="1698350269" sldId="631"/>
            <ac:picMk id="5" creationId="{2E9A3233-22AB-1EB0-3DA2-5EC326AA69D3}"/>
          </ac:picMkLst>
        </pc:picChg>
        <pc:picChg chg="add del mod ord">
          <ac:chgData name="Elias Aydi" userId="b7604727aa301a45" providerId="LiveId" clId="{6A32A3E8-E15E-44FD-865D-E63A0E91C429}" dt="2022-08-19T21:11:18.574" v="1085" actId="21"/>
          <ac:picMkLst>
            <pc:docMk/>
            <pc:sldMk cId="1698350269" sldId="631"/>
            <ac:picMk id="6" creationId="{73E553F8-A618-3C62-4383-327AC85E9ED4}"/>
          </ac:picMkLst>
        </pc:picChg>
        <pc:picChg chg="add mod">
          <ac:chgData name="Elias Aydi" userId="b7604727aa301a45" providerId="LiveId" clId="{6A32A3E8-E15E-44FD-865D-E63A0E91C429}" dt="2022-08-20T15:00:35.969" v="1331" actId="962"/>
          <ac:picMkLst>
            <pc:docMk/>
            <pc:sldMk cId="1698350269" sldId="631"/>
            <ac:picMk id="9" creationId="{EEC70E8D-6B8B-0D53-9E18-7B5B03F9F83F}"/>
          </ac:picMkLst>
        </pc:picChg>
      </pc:sldChg>
      <pc:sldChg chg="addSp modSp add mod ord">
        <pc:chgData name="Elias Aydi" userId="b7604727aa301a45" providerId="LiveId" clId="{6A32A3E8-E15E-44FD-865D-E63A0E91C429}" dt="2022-08-21T15:20:13.570" v="1642" actId="403"/>
        <pc:sldMkLst>
          <pc:docMk/>
          <pc:sldMk cId="2223544458" sldId="632"/>
        </pc:sldMkLst>
        <pc:spChg chg="add mod">
          <ac:chgData name="Elias Aydi" userId="b7604727aa301a45" providerId="LiveId" clId="{6A32A3E8-E15E-44FD-865D-E63A0E91C429}" dt="2022-08-21T15:20:13.570" v="1642" actId="403"/>
          <ac:spMkLst>
            <pc:docMk/>
            <pc:sldMk cId="2223544458" sldId="632"/>
            <ac:spMk id="5" creationId="{45604AAD-81DD-78E2-4326-06620A095344}"/>
          </ac:spMkLst>
        </pc:spChg>
        <pc:picChg chg="add mod">
          <ac:chgData name="Elias Aydi" userId="b7604727aa301a45" providerId="LiveId" clId="{6A32A3E8-E15E-44FD-865D-E63A0E91C429}" dt="2022-08-19T18:36:18.389" v="790" actId="14100"/>
          <ac:picMkLst>
            <pc:docMk/>
            <pc:sldMk cId="2223544458" sldId="632"/>
            <ac:picMk id="3" creationId="{6107AC2B-9B72-A95E-C0DF-3B6714E4A035}"/>
          </ac:picMkLst>
        </pc:picChg>
        <pc:picChg chg="add mod modCrop">
          <ac:chgData name="Elias Aydi" userId="b7604727aa301a45" providerId="LiveId" clId="{6A32A3E8-E15E-44FD-865D-E63A0E91C429}" dt="2022-08-19T18:40:46.795" v="796" actId="1076"/>
          <ac:picMkLst>
            <pc:docMk/>
            <pc:sldMk cId="2223544458" sldId="632"/>
            <ac:picMk id="6" creationId="{85723D71-DF85-D9AD-0067-CF08CACE7032}"/>
          </ac:picMkLst>
        </pc:picChg>
      </pc:sldChg>
      <pc:sldChg chg="modSp add mod ord">
        <pc:chgData name="Elias Aydi" userId="b7604727aa301a45" providerId="LiveId" clId="{6A32A3E8-E15E-44FD-865D-E63A0E91C429}" dt="2022-08-19T21:54:31.785" v="1237"/>
        <pc:sldMkLst>
          <pc:docMk/>
          <pc:sldMk cId="4238692612" sldId="633"/>
        </pc:sldMkLst>
        <pc:picChg chg="mod modCrop">
          <ac:chgData name="Elias Aydi" userId="b7604727aa301a45" providerId="LiveId" clId="{6A32A3E8-E15E-44FD-865D-E63A0E91C429}" dt="2022-08-19T21:33:02.978" v="1095" actId="1076"/>
          <ac:picMkLst>
            <pc:docMk/>
            <pc:sldMk cId="4238692612" sldId="633"/>
            <ac:picMk id="5" creationId="{BFC6E1E4-E6E2-43FA-9145-4FE757E3F771}"/>
          </ac:picMkLst>
        </pc:picChg>
      </pc:sldChg>
      <pc:sldChg chg="addSp delSp modSp add mod ord">
        <pc:chgData name="Elias Aydi" userId="b7604727aa301a45" providerId="LiveId" clId="{6A32A3E8-E15E-44FD-865D-E63A0E91C429}" dt="2022-08-21T15:25:48.992" v="1644"/>
        <pc:sldMkLst>
          <pc:docMk/>
          <pc:sldMk cId="849315339" sldId="634"/>
        </pc:sldMkLst>
        <pc:picChg chg="add mod">
          <ac:chgData name="Elias Aydi" userId="b7604727aa301a45" providerId="LiveId" clId="{6A32A3E8-E15E-44FD-865D-E63A0E91C429}" dt="2022-08-19T21:55:15.433" v="1245" actId="1076"/>
          <ac:picMkLst>
            <pc:docMk/>
            <pc:sldMk cId="849315339" sldId="634"/>
            <ac:picMk id="5" creationId="{AAFD8201-F5FF-88CD-720A-1B4898AA85C3}"/>
          </ac:picMkLst>
        </pc:picChg>
        <pc:picChg chg="del">
          <ac:chgData name="Elias Aydi" userId="b7604727aa301a45" providerId="LiveId" clId="{6A32A3E8-E15E-44FD-865D-E63A0E91C429}" dt="2022-08-19T21:51:48.608" v="1191" actId="478"/>
          <ac:picMkLst>
            <pc:docMk/>
            <pc:sldMk cId="849315339" sldId="634"/>
            <ac:picMk id="6" creationId="{7B4EA94A-5DE8-F468-56A6-651B1A39C2A3}"/>
          </ac:picMkLst>
        </pc:picChg>
      </pc:sldChg>
      <pc:sldChg chg="add del">
        <pc:chgData name="Elias Aydi" userId="b7604727aa301a45" providerId="LiveId" clId="{6A32A3E8-E15E-44FD-865D-E63A0E91C429}" dt="2022-08-19T18:51:56.534" v="953" actId="47"/>
        <pc:sldMkLst>
          <pc:docMk/>
          <pc:sldMk cId="989935193" sldId="634"/>
        </pc:sldMkLst>
      </pc:sldChg>
      <pc:sldChg chg="delSp modSp add del mod">
        <pc:chgData name="Elias Aydi" userId="b7604727aa301a45" providerId="LiveId" clId="{6A32A3E8-E15E-44FD-865D-E63A0E91C429}" dt="2022-08-19T21:33:24.998" v="1096" actId="47"/>
        <pc:sldMkLst>
          <pc:docMk/>
          <pc:sldMk cId="3094033189" sldId="634"/>
        </pc:sldMkLst>
        <pc:spChg chg="del mod">
          <ac:chgData name="Elias Aydi" userId="b7604727aa301a45" providerId="LiveId" clId="{6A32A3E8-E15E-44FD-865D-E63A0E91C429}" dt="2022-08-19T20:13:32.990" v="1075" actId="478"/>
          <ac:spMkLst>
            <pc:docMk/>
            <pc:sldMk cId="3094033189" sldId="634"/>
            <ac:spMk id="9" creationId="{3338383D-C489-AEE7-CB23-91388DF947CB}"/>
          </ac:spMkLst>
        </pc:spChg>
        <pc:picChg chg="del">
          <ac:chgData name="Elias Aydi" userId="b7604727aa301a45" providerId="LiveId" clId="{6A32A3E8-E15E-44FD-865D-E63A0E91C429}" dt="2022-08-19T20:13:34.917" v="1076" actId="478"/>
          <ac:picMkLst>
            <pc:docMk/>
            <pc:sldMk cId="3094033189" sldId="634"/>
            <ac:picMk id="6" creationId="{65A46247-FA2E-5AB4-7E8F-8CD83DE67830}"/>
          </ac:picMkLst>
        </pc:picChg>
      </pc:sldChg>
      <pc:sldChg chg="add ord">
        <pc:chgData name="Elias Aydi" userId="b7604727aa301a45" providerId="LiveId" clId="{6A32A3E8-E15E-44FD-865D-E63A0E91C429}" dt="2022-08-20T15:03:12.077" v="1345"/>
        <pc:sldMkLst>
          <pc:docMk/>
          <pc:sldMk cId="2591198471" sldId="635"/>
        </pc:sldMkLst>
      </pc:sldChg>
      <pc:sldChg chg="addSp delSp modSp add mod">
        <pc:chgData name="Elias Aydi" userId="b7604727aa301a45" providerId="LiveId" clId="{6A32A3E8-E15E-44FD-865D-E63A0E91C429}" dt="2022-08-19T22:15:30.638" v="1254" actId="14100"/>
        <pc:sldMkLst>
          <pc:docMk/>
          <pc:sldMk cId="2949961867" sldId="636"/>
        </pc:sldMkLst>
        <pc:picChg chg="del">
          <ac:chgData name="Elias Aydi" userId="b7604727aa301a45" providerId="LiveId" clId="{6A32A3E8-E15E-44FD-865D-E63A0E91C429}" dt="2022-08-19T21:55:18.948" v="1247" actId="478"/>
          <ac:picMkLst>
            <pc:docMk/>
            <pc:sldMk cId="2949961867" sldId="636"/>
            <ac:picMk id="5" creationId="{AAFD8201-F5FF-88CD-720A-1B4898AA85C3}"/>
          </ac:picMkLst>
        </pc:picChg>
        <pc:picChg chg="add mod">
          <ac:chgData name="Elias Aydi" userId="b7604727aa301a45" providerId="LiveId" clId="{6A32A3E8-E15E-44FD-865D-E63A0E91C429}" dt="2022-08-19T22:15:30.638" v="1254" actId="14100"/>
          <ac:picMkLst>
            <pc:docMk/>
            <pc:sldMk cId="2949961867" sldId="636"/>
            <ac:picMk id="6" creationId="{F4A2347D-EB26-56D2-7216-2DB92D4E6E26}"/>
          </ac:picMkLst>
        </pc:picChg>
      </pc:sldChg>
      <pc:sldChg chg="modSp add mod">
        <pc:chgData name="Elias Aydi" userId="b7604727aa301a45" providerId="LiveId" clId="{6A32A3E8-E15E-44FD-865D-E63A0E91C429}" dt="2022-08-20T14:54:47.913" v="1328" actId="20577"/>
        <pc:sldMkLst>
          <pc:docMk/>
          <pc:sldMk cId="2480667495" sldId="637"/>
        </pc:sldMkLst>
        <pc:spChg chg="mod">
          <ac:chgData name="Elias Aydi" userId="b7604727aa301a45" providerId="LiveId" clId="{6A32A3E8-E15E-44FD-865D-E63A0E91C429}" dt="2022-08-20T14:54:47.913" v="1328" actId="20577"/>
          <ac:spMkLst>
            <pc:docMk/>
            <pc:sldMk cId="2480667495" sldId="637"/>
            <ac:spMk id="4" creationId="{B11FAD30-9260-4C0C-9FB8-C3F67DF2221A}"/>
          </ac:spMkLst>
        </pc:spChg>
      </pc:sldChg>
      <pc:sldChg chg="modSp add mod ord">
        <pc:chgData name="Elias Aydi" userId="b7604727aa301a45" providerId="LiveId" clId="{6A32A3E8-E15E-44FD-865D-E63A0E91C429}" dt="2022-08-20T15:35:03.402" v="1409"/>
        <pc:sldMkLst>
          <pc:docMk/>
          <pc:sldMk cId="2204581835" sldId="638"/>
        </pc:sldMkLst>
        <pc:spChg chg="mod">
          <ac:chgData name="Elias Aydi" userId="b7604727aa301a45" providerId="LiveId" clId="{6A32A3E8-E15E-44FD-865D-E63A0E91C429}" dt="2022-08-20T15:35:03.402" v="1409"/>
          <ac:spMkLst>
            <pc:docMk/>
            <pc:sldMk cId="2204581835" sldId="638"/>
            <ac:spMk id="4" creationId="{B11FAD30-9260-4C0C-9FB8-C3F67DF2221A}"/>
          </ac:spMkLst>
        </pc:spChg>
      </pc:sldChg>
      <pc:sldChg chg="add">
        <pc:chgData name="Elias Aydi" userId="b7604727aa301a45" providerId="LiveId" clId="{6A32A3E8-E15E-44FD-865D-E63A0E91C429}" dt="2022-08-20T15:56:53.215" v="1428"/>
        <pc:sldMkLst>
          <pc:docMk/>
          <pc:sldMk cId="1351488052" sldId="639"/>
        </pc:sldMkLst>
      </pc:sldChg>
      <pc:sldChg chg="modSp add mod">
        <pc:chgData name="Elias Aydi" userId="b7604727aa301a45" providerId="LiveId" clId="{6A32A3E8-E15E-44FD-865D-E63A0E91C429}" dt="2022-08-20T16:03:33.188" v="1447" actId="20577"/>
        <pc:sldMkLst>
          <pc:docMk/>
          <pc:sldMk cId="2823996901" sldId="640"/>
        </pc:sldMkLst>
        <pc:spChg chg="mod">
          <ac:chgData name="Elias Aydi" userId="b7604727aa301a45" providerId="LiveId" clId="{6A32A3E8-E15E-44FD-865D-E63A0E91C429}" dt="2022-08-20T16:03:33.188" v="1447" actId="20577"/>
          <ac:spMkLst>
            <pc:docMk/>
            <pc:sldMk cId="2823996901" sldId="640"/>
            <ac:spMk id="4" creationId="{B11FAD30-9260-4C0C-9FB8-C3F67DF2221A}"/>
          </ac:spMkLst>
        </pc:spChg>
      </pc:sldChg>
      <pc:sldChg chg="addSp delSp modSp add mod">
        <pc:chgData name="Elias Aydi" userId="b7604727aa301a45" providerId="LiveId" clId="{6A32A3E8-E15E-44FD-865D-E63A0E91C429}" dt="2022-08-20T19:44:40.066" v="1529" actId="1076"/>
        <pc:sldMkLst>
          <pc:docMk/>
          <pc:sldMk cId="1869182706" sldId="641"/>
        </pc:sldMkLst>
        <pc:spChg chg="add del">
          <ac:chgData name="Elias Aydi" userId="b7604727aa301a45" providerId="LiveId" clId="{6A32A3E8-E15E-44FD-865D-E63A0E91C429}" dt="2022-08-20T19:44:24.628" v="1526" actId="478"/>
          <ac:spMkLst>
            <pc:docMk/>
            <pc:sldMk cId="1869182706" sldId="641"/>
            <ac:spMk id="2" creationId="{A12622EF-8433-485F-9177-E1C025B3B430}"/>
          </ac:spMkLst>
        </pc:spChg>
        <pc:spChg chg="mod">
          <ac:chgData name="Elias Aydi" userId="b7604727aa301a45" providerId="LiveId" clId="{6A32A3E8-E15E-44FD-865D-E63A0E91C429}" dt="2022-08-20T19:42:03.482" v="1517" actId="20577"/>
          <ac:spMkLst>
            <pc:docMk/>
            <pc:sldMk cId="1869182706" sldId="641"/>
            <ac:spMk id="4" creationId="{B11FAD30-9260-4C0C-9FB8-C3F67DF2221A}"/>
          </ac:spMkLst>
        </pc:spChg>
        <pc:picChg chg="add mod modCrop">
          <ac:chgData name="Elias Aydi" userId="b7604727aa301a45" providerId="LiveId" clId="{6A32A3E8-E15E-44FD-865D-E63A0E91C429}" dt="2022-08-20T19:44:40.066" v="1529" actId="1076"/>
          <ac:picMkLst>
            <pc:docMk/>
            <pc:sldMk cId="1869182706" sldId="641"/>
            <ac:picMk id="5" creationId="{DAD9924D-8814-561E-CF46-2975A41316A6}"/>
          </ac:picMkLst>
        </pc:picChg>
      </pc:sldChg>
    </pc:docChg>
  </pc:docChgLst>
  <pc:docChgLst>
    <pc:chgData name="Elias Aydi" userId="b7604727aa301a45" providerId="LiveId" clId="{BD4176AC-BD6B-40D1-A9BB-E61EF7886021}"/>
    <pc:docChg chg="undo custSel addSld delSld modSld sldOrd">
      <pc:chgData name="Elias Aydi" userId="b7604727aa301a45" providerId="LiveId" clId="{BD4176AC-BD6B-40D1-A9BB-E61EF7886021}" dt="2023-02-07T16:49:14.621" v="44"/>
      <pc:docMkLst>
        <pc:docMk/>
      </pc:docMkLst>
      <pc:sldChg chg="add">
        <pc:chgData name="Elias Aydi" userId="b7604727aa301a45" providerId="LiveId" clId="{BD4176AC-BD6B-40D1-A9BB-E61EF7886021}" dt="2023-02-05T19:25:24.007" v="29"/>
        <pc:sldMkLst>
          <pc:docMk/>
          <pc:sldMk cId="1251024435" sldId="387"/>
        </pc:sldMkLst>
      </pc:sldChg>
      <pc:sldChg chg="del">
        <pc:chgData name="Elias Aydi" userId="b7604727aa301a45" providerId="LiveId" clId="{BD4176AC-BD6B-40D1-A9BB-E61EF7886021}" dt="2023-02-05T19:25:09.462" v="28" actId="2696"/>
        <pc:sldMkLst>
          <pc:docMk/>
          <pc:sldMk cId="1696333334" sldId="387"/>
        </pc:sldMkLst>
      </pc:sldChg>
      <pc:sldChg chg="modSp mod">
        <pc:chgData name="Elias Aydi" userId="b7604727aa301a45" providerId="LiveId" clId="{BD4176AC-BD6B-40D1-A9BB-E61EF7886021}" dt="2023-02-05T19:22:21.181" v="23" actId="14100"/>
        <pc:sldMkLst>
          <pc:docMk/>
          <pc:sldMk cId="3066328028" sldId="445"/>
        </pc:sldMkLst>
        <pc:spChg chg="mod">
          <ac:chgData name="Elias Aydi" userId="b7604727aa301a45" providerId="LiveId" clId="{BD4176AC-BD6B-40D1-A9BB-E61EF7886021}" dt="2023-02-05T19:22:21.181" v="23" actId="14100"/>
          <ac:spMkLst>
            <pc:docMk/>
            <pc:sldMk cId="3066328028" sldId="445"/>
            <ac:spMk id="4" creationId="{B11FAD30-9260-4C0C-9FB8-C3F67DF2221A}"/>
          </ac:spMkLst>
        </pc:spChg>
      </pc:sldChg>
      <pc:sldChg chg="del">
        <pc:chgData name="Elias Aydi" userId="b7604727aa301a45" providerId="LiveId" clId="{BD4176AC-BD6B-40D1-A9BB-E61EF7886021}" dt="2023-02-05T19:26:14.174" v="32" actId="2696"/>
        <pc:sldMkLst>
          <pc:docMk/>
          <pc:sldMk cId="570348130" sldId="467"/>
        </pc:sldMkLst>
      </pc:sldChg>
      <pc:sldChg chg="add">
        <pc:chgData name="Elias Aydi" userId="b7604727aa301a45" providerId="LiveId" clId="{BD4176AC-BD6B-40D1-A9BB-E61EF7886021}" dt="2023-02-05T19:26:22.190" v="33"/>
        <pc:sldMkLst>
          <pc:docMk/>
          <pc:sldMk cId="3259177416" sldId="467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1845263018" sldId="483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3719690069" sldId="483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1258166083" sldId="517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2711447619" sldId="517"/>
        </pc:sldMkLst>
      </pc:sldChg>
      <pc:sldChg chg="del">
        <pc:chgData name="Elias Aydi" userId="b7604727aa301a45" providerId="LiveId" clId="{BD4176AC-BD6B-40D1-A9BB-E61EF7886021}" dt="2023-02-05T19:25:09.462" v="28" actId="2696"/>
        <pc:sldMkLst>
          <pc:docMk/>
          <pc:sldMk cId="783136147" sldId="543"/>
        </pc:sldMkLst>
      </pc:sldChg>
      <pc:sldChg chg="add">
        <pc:chgData name="Elias Aydi" userId="b7604727aa301a45" providerId="LiveId" clId="{BD4176AC-BD6B-40D1-A9BB-E61EF7886021}" dt="2023-02-05T19:25:24.007" v="29"/>
        <pc:sldMkLst>
          <pc:docMk/>
          <pc:sldMk cId="2635576719" sldId="543"/>
        </pc:sldMkLst>
      </pc:sldChg>
      <pc:sldChg chg="add">
        <pc:chgData name="Elias Aydi" userId="b7604727aa301a45" providerId="LiveId" clId="{BD4176AC-BD6B-40D1-A9BB-E61EF7886021}" dt="2023-02-05T19:24:27.096" v="25"/>
        <pc:sldMkLst>
          <pc:docMk/>
          <pc:sldMk cId="1744000201" sldId="544"/>
        </pc:sldMkLst>
      </pc:sldChg>
      <pc:sldChg chg="del">
        <pc:chgData name="Elias Aydi" userId="b7604727aa301a45" providerId="LiveId" clId="{BD4176AC-BD6B-40D1-A9BB-E61EF7886021}" dt="2023-02-05T19:24:23.499" v="24" actId="2696"/>
        <pc:sldMkLst>
          <pc:docMk/>
          <pc:sldMk cId="2046435986" sldId="544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198468629" sldId="552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4145866684" sldId="552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2206527481" sldId="558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2793860621" sldId="558"/>
        </pc:sldMkLst>
      </pc:sldChg>
      <pc:sldChg chg="del ord">
        <pc:chgData name="Elias Aydi" userId="b7604727aa301a45" providerId="LiveId" clId="{BD4176AC-BD6B-40D1-A9BB-E61EF7886021}" dt="2023-02-06T22:12:33.682" v="37" actId="2696"/>
        <pc:sldMkLst>
          <pc:docMk/>
          <pc:sldMk cId="1007819292" sldId="559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2043934054" sldId="559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286144706" sldId="561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2718822712" sldId="561"/>
        </pc:sldMkLst>
      </pc:sldChg>
      <pc:sldChg chg="del">
        <pc:chgData name="Elias Aydi" userId="b7604727aa301a45" providerId="LiveId" clId="{BD4176AC-BD6B-40D1-A9BB-E61EF7886021}" dt="2023-02-05T19:26:25.978" v="34" actId="47"/>
        <pc:sldMkLst>
          <pc:docMk/>
          <pc:sldMk cId="3760890321" sldId="562"/>
        </pc:sldMkLst>
      </pc:sldChg>
      <pc:sldChg chg="add">
        <pc:chgData name="Elias Aydi" userId="b7604727aa301a45" providerId="LiveId" clId="{BD4176AC-BD6B-40D1-A9BB-E61EF7886021}" dt="2023-02-05T19:24:27.096" v="25"/>
        <pc:sldMkLst>
          <pc:docMk/>
          <pc:sldMk cId="781581368" sldId="572"/>
        </pc:sldMkLst>
      </pc:sldChg>
      <pc:sldChg chg="del">
        <pc:chgData name="Elias Aydi" userId="b7604727aa301a45" providerId="LiveId" clId="{BD4176AC-BD6B-40D1-A9BB-E61EF7886021}" dt="2023-02-05T19:24:23.499" v="24" actId="2696"/>
        <pc:sldMkLst>
          <pc:docMk/>
          <pc:sldMk cId="1481028604" sldId="572"/>
        </pc:sldMkLst>
      </pc:sldChg>
      <pc:sldChg chg="del">
        <pc:chgData name="Elias Aydi" userId="b7604727aa301a45" providerId="LiveId" clId="{BD4176AC-BD6B-40D1-A9BB-E61EF7886021}" dt="2023-02-05T19:24:46.251" v="26" actId="2696"/>
        <pc:sldMkLst>
          <pc:docMk/>
          <pc:sldMk cId="1546742411" sldId="579"/>
        </pc:sldMkLst>
      </pc:sldChg>
      <pc:sldChg chg="add">
        <pc:chgData name="Elias Aydi" userId="b7604727aa301a45" providerId="LiveId" clId="{BD4176AC-BD6B-40D1-A9BB-E61EF7886021}" dt="2023-02-05T19:25:01.248" v="27"/>
        <pc:sldMkLst>
          <pc:docMk/>
          <pc:sldMk cId="2643211808" sldId="579"/>
        </pc:sldMkLst>
      </pc:sldChg>
      <pc:sldChg chg="add del">
        <pc:chgData name="Elias Aydi" userId="b7604727aa301a45" providerId="LiveId" clId="{BD4176AC-BD6B-40D1-A9BB-E61EF7886021}" dt="2023-02-07T16:49:05.844" v="43" actId="2696"/>
        <pc:sldMkLst>
          <pc:docMk/>
          <pc:sldMk cId="384306075" sldId="590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3043505052" sldId="601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3585154431" sldId="601"/>
        </pc:sldMkLst>
      </pc:sldChg>
      <pc:sldChg chg="delSp add mod delAnim">
        <pc:chgData name="Elias Aydi" userId="b7604727aa301a45" providerId="LiveId" clId="{BD4176AC-BD6B-40D1-A9BB-E61EF7886021}" dt="2023-02-06T22:13:40.869" v="41" actId="478"/>
        <pc:sldMkLst>
          <pc:docMk/>
          <pc:sldMk cId="626548952" sldId="602"/>
        </pc:sldMkLst>
        <pc:picChg chg="del">
          <ac:chgData name="Elias Aydi" userId="b7604727aa301a45" providerId="LiveId" clId="{BD4176AC-BD6B-40D1-A9BB-E61EF7886021}" dt="2023-02-06T22:13:40.869" v="41" actId="478"/>
          <ac:picMkLst>
            <pc:docMk/>
            <pc:sldMk cId="626548952" sldId="602"/>
            <ac:picMk id="5" creationId="{CC863AA2-96C5-47F4-BF8B-9399EC517673}"/>
          </ac:picMkLst>
        </pc:picChg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3391528950" sldId="602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2386611222" sldId="605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3948384702" sldId="605"/>
        </pc:sldMkLst>
      </pc:sldChg>
      <pc:sldChg chg="del">
        <pc:chgData name="Elias Aydi" userId="b7604727aa301a45" providerId="LiveId" clId="{BD4176AC-BD6B-40D1-A9BB-E61EF7886021}" dt="2023-02-05T19:24:46.251" v="26" actId="2696"/>
        <pc:sldMkLst>
          <pc:docMk/>
          <pc:sldMk cId="541339861" sldId="616"/>
        </pc:sldMkLst>
      </pc:sldChg>
      <pc:sldChg chg="add">
        <pc:chgData name="Elias Aydi" userId="b7604727aa301a45" providerId="LiveId" clId="{BD4176AC-BD6B-40D1-A9BB-E61EF7886021}" dt="2023-02-05T19:25:01.248" v="27"/>
        <pc:sldMkLst>
          <pc:docMk/>
          <pc:sldMk cId="3315346850" sldId="616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2529034066" sldId="633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3154957546" sldId="633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1354593636" sldId="634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2339967016" sldId="634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140691049" sldId="635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2591075080" sldId="635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2137468206" sldId="636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3153372945" sldId="636"/>
        </pc:sldMkLst>
      </pc:sldChg>
      <pc:sldChg chg="del">
        <pc:chgData name="Elias Aydi" userId="b7604727aa301a45" providerId="LiveId" clId="{BD4176AC-BD6B-40D1-A9BB-E61EF7886021}" dt="2023-02-05T19:24:23.499" v="24" actId="2696"/>
        <pc:sldMkLst>
          <pc:docMk/>
          <pc:sldMk cId="423783892" sldId="639"/>
        </pc:sldMkLst>
      </pc:sldChg>
      <pc:sldChg chg="add">
        <pc:chgData name="Elias Aydi" userId="b7604727aa301a45" providerId="LiveId" clId="{BD4176AC-BD6B-40D1-A9BB-E61EF7886021}" dt="2023-02-05T19:24:27.096" v="25"/>
        <pc:sldMkLst>
          <pc:docMk/>
          <pc:sldMk cId="3388074620" sldId="639"/>
        </pc:sldMkLst>
      </pc:sldChg>
      <pc:sldChg chg="del">
        <pc:chgData name="Elias Aydi" userId="b7604727aa301a45" providerId="LiveId" clId="{BD4176AC-BD6B-40D1-A9BB-E61EF7886021}" dt="2023-02-05T19:24:23.499" v="24" actId="2696"/>
        <pc:sldMkLst>
          <pc:docMk/>
          <pc:sldMk cId="775965749" sldId="683"/>
        </pc:sldMkLst>
      </pc:sldChg>
      <pc:sldChg chg="add">
        <pc:chgData name="Elias Aydi" userId="b7604727aa301a45" providerId="LiveId" clId="{BD4176AC-BD6B-40D1-A9BB-E61EF7886021}" dt="2023-02-05T19:24:27.096" v="25"/>
        <pc:sldMkLst>
          <pc:docMk/>
          <pc:sldMk cId="3271970404" sldId="683"/>
        </pc:sldMkLst>
      </pc:sldChg>
      <pc:sldChg chg="add">
        <pc:chgData name="Elias Aydi" userId="b7604727aa301a45" providerId="LiveId" clId="{BD4176AC-BD6B-40D1-A9BB-E61EF7886021}" dt="2023-02-05T19:24:27.096" v="25"/>
        <pc:sldMkLst>
          <pc:docMk/>
          <pc:sldMk cId="649132338" sldId="684"/>
        </pc:sldMkLst>
      </pc:sldChg>
      <pc:sldChg chg="del">
        <pc:chgData name="Elias Aydi" userId="b7604727aa301a45" providerId="LiveId" clId="{BD4176AC-BD6B-40D1-A9BB-E61EF7886021}" dt="2023-02-05T19:24:23.499" v="24" actId="2696"/>
        <pc:sldMkLst>
          <pc:docMk/>
          <pc:sldMk cId="4095946790" sldId="684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2549336200" sldId="703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3823302416" sldId="703"/>
        </pc:sldMkLst>
      </pc:sldChg>
      <pc:sldChg chg="add">
        <pc:chgData name="Elias Aydi" userId="b7604727aa301a45" providerId="LiveId" clId="{BD4176AC-BD6B-40D1-A9BB-E61EF7886021}" dt="2023-02-05T19:25:01.248" v="27"/>
        <pc:sldMkLst>
          <pc:docMk/>
          <pc:sldMk cId="549811983" sldId="705"/>
        </pc:sldMkLst>
      </pc:sldChg>
      <pc:sldChg chg="del">
        <pc:chgData name="Elias Aydi" userId="b7604727aa301a45" providerId="LiveId" clId="{BD4176AC-BD6B-40D1-A9BB-E61EF7886021}" dt="2023-02-05T19:24:46.251" v="26" actId="2696"/>
        <pc:sldMkLst>
          <pc:docMk/>
          <pc:sldMk cId="1226461548" sldId="705"/>
        </pc:sldMkLst>
      </pc:sldChg>
      <pc:sldChg chg="del">
        <pc:chgData name="Elias Aydi" userId="b7604727aa301a45" providerId="LiveId" clId="{BD4176AC-BD6B-40D1-A9BB-E61EF7886021}" dt="2023-02-06T22:13:21.004" v="39" actId="2696"/>
        <pc:sldMkLst>
          <pc:docMk/>
          <pc:sldMk cId="1979738897" sldId="706"/>
        </pc:sldMkLst>
      </pc:sldChg>
      <pc:sldChg chg="add">
        <pc:chgData name="Elias Aydi" userId="b7604727aa301a45" providerId="LiveId" clId="{BD4176AC-BD6B-40D1-A9BB-E61EF7886021}" dt="2023-02-06T22:13:28.482" v="40"/>
        <pc:sldMkLst>
          <pc:docMk/>
          <pc:sldMk cId="3121286792" sldId="706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1308603759" sldId="707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3789450141" sldId="707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118984318" sldId="721"/>
        </pc:sldMkLst>
      </pc:sldChg>
      <pc:sldChg chg="del">
        <pc:chgData name="Elias Aydi" userId="b7604727aa301a45" providerId="LiveId" clId="{BD4176AC-BD6B-40D1-A9BB-E61EF7886021}" dt="2023-02-06T22:12:33.682" v="37" actId="2696"/>
        <pc:sldMkLst>
          <pc:docMk/>
          <pc:sldMk cId="3383689035" sldId="721"/>
        </pc:sldMkLst>
      </pc:sldChg>
      <pc:sldChg chg="del">
        <pc:chgData name="Elias Aydi" userId="b7604727aa301a45" providerId="LiveId" clId="{BD4176AC-BD6B-40D1-A9BB-E61EF7886021}" dt="2023-02-05T19:24:46.251" v="26" actId="2696"/>
        <pc:sldMkLst>
          <pc:docMk/>
          <pc:sldMk cId="1021824685" sldId="723"/>
        </pc:sldMkLst>
      </pc:sldChg>
      <pc:sldChg chg="add">
        <pc:chgData name="Elias Aydi" userId="b7604727aa301a45" providerId="LiveId" clId="{BD4176AC-BD6B-40D1-A9BB-E61EF7886021}" dt="2023-02-05T19:25:01.248" v="27"/>
        <pc:sldMkLst>
          <pc:docMk/>
          <pc:sldMk cId="2772829540" sldId="723"/>
        </pc:sldMkLst>
      </pc:sldChg>
      <pc:sldChg chg="add del">
        <pc:chgData name="Elias Aydi" userId="b7604727aa301a45" providerId="LiveId" clId="{BD4176AC-BD6B-40D1-A9BB-E61EF7886021}" dt="2023-02-06T22:12:33.682" v="37" actId="2696"/>
        <pc:sldMkLst>
          <pc:docMk/>
          <pc:sldMk cId="1802265460" sldId="724"/>
        </pc:sldMkLst>
      </pc:sldChg>
      <pc:sldChg chg="add">
        <pc:chgData name="Elias Aydi" userId="b7604727aa301a45" providerId="LiveId" clId="{BD4176AC-BD6B-40D1-A9BB-E61EF7886021}" dt="2023-02-06T22:12:40.662" v="38"/>
        <pc:sldMkLst>
          <pc:docMk/>
          <pc:sldMk cId="3142581040" sldId="724"/>
        </pc:sldMkLst>
      </pc:sldChg>
      <pc:sldChg chg="add">
        <pc:chgData name="Elias Aydi" userId="b7604727aa301a45" providerId="LiveId" clId="{BD4176AC-BD6B-40D1-A9BB-E61EF7886021}" dt="2023-02-05T20:21:05.589" v="36"/>
        <pc:sldMkLst>
          <pc:docMk/>
          <pc:sldMk cId="676215386" sldId="725"/>
        </pc:sldMkLst>
      </pc:sldChg>
      <pc:sldChg chg="add">
        <pc:chgData name="Elias Aydi" userId="b7604727aa301a45" providerId="LiveId" clId="{BD4176AC-BD6B-40D1-A9BB-E61EF7886021}" dt="2023-02-07T16:49:14.621" v="44"/>
        <pc:sldMkLst>
          <pc:docMk/>
          <pc:sldMk cId="683126563" sldId="726"/>
        </pc:sldMkLst>
      </pc:sldChg>
      <pc:sldChg chg="add">
        <pc:chgData name="Elias Aydi" userId="b7604727aa301a45" providerId="LiveId" clId="{BD4176AC-BD6B-40D1-A9BB-E61EF7886021}" dt="2023-02-07T16:49:14.621" v="44"/>
        <pc:sldMkLst>
          <pc:docMk/>
          <pc:sldMk cId="100373789" sldId="727"/>
        </pc:sldMkLst>
      </pc:sldChg>
    </pc:docChg>
  </pc:docChgLst>
  <pc:docChgLst>
    <pc:chgData name="Elias Aydi" userId="b7604727aa301a45" providerId="LiveId" clId="{2E8DCFEE-B027-439D-A1D8-DC1436AFF240}"/>
    <pc:docChg chg="undo custSel addSld delSld modSld sldOrd">
      <pc:chgData name="Elias Aydi" userId="b7604727aa301a45" providerId="LiveId" clId="{2E8DCFEE-B027-439D-A1D8-DC1436AFF240}" dt="2023-07-10T07:21:00.324" v="1371" actId="478"/>
      <pc:docMkLst>
        <pc:docMk/>
      </pc:docMkLst>
      <pc:sldChg chg="modSp mod">
        <pc:chgData name="Elias Aydi" userId="b7604727aa301a45" providerId="LiveId" clId="{2E8DCFEE-B027-439D-A1D8-DC1436AFF240}" dt="2023-06-21T05:51:01.198" v="1191" actId="20577"/>
        <pc:sldMkLst>
          <pc:docMk/>
          <pc:sldMk cId="1731103783" sldId="374"/>
        </pc:sldMkLst>
        <pc:spChg chg="mod">
          <ac:chgData name="Elias Aydi" userId="b7604727aa301a45" providerId="LiveId" clId="{2E8DCFEE-B027-439D-A1D8-DC1436AFF240}" dt="2023-06-21T05:51:01.198" v="1191" actId="20577"/>
          <ac:spMkLst>
            <pc:docMk/>
            <pc:sldMk cId="1731103783" sldId="374"/>
            <ac:spMk id="3" creationId="{BF491789-41ED-4B77-8C80-8B9725383269}"/>
          </ac:spMkLst>
        </pc:spChg>
      </pc:sldChg>
      <pc:sldChg chg="add del">
        <pc:chgData name="Elias Aydi" userId="b7604727aa301a45" providerId="LiveId" clId="{2E8DCFEE-B027-439D-A1D8-DC1436AFF240}" dt="2023-06-20T17:31:35.822" v="1186" actId="2696"/>
        <pc:sldMkLst>
          <pc:docMk/>
          <pc:sldMk cId="392456899" sldId="378"/>
        </pc:sldMkLst>
      </pc:sldChg>
      <pc:sldChg chg="del">
        <pc:chgData name="Elias Aydi" userId="b7604727aa301a45" providerId="LiveId" clId="{2E8DCFEE-B027-439D-A1D8-DC1436AFF240}" dt="2023-06-19T20:40:27.586" v="1113" actId="2696"/>
        <pc:sldMkLst>
          <pc:docMk/>
          <pc:sldMk cId="524106127" sldId="378"/>
        </pc:sldMkLst>
      </pc:sldChg>
      <pc:sldChg chg="modSp add mod">
        <pc:chgData name="Elias Aydi" userId="b7604727aa301a45" providerId="LiveId" clId="{2E8DCFEE-B027-439D-A1D8-DC1436AFF240}" dt="2023-06-21T05:51:28.007" v="1201" actId="20577"/>
        <pc:sldMkLst>
          <pc:docMk/>
          <pc:sldMk cId="3390652421" sldId="378"/>
        </pc:sldMkLst>
        <pc:spChg chg="mod">
          <ac:chgData name="Elias Aydi" userId="b7604727aa301a45" providerId="LiveId" clId="{2E8DCFEE-B027-439D-A1D8-DC1436AFF240}" dt="2023-06-21T05:51:28.007" v="1201" actId="20577"/>
          <ac:spMkLst>
            <pc:docMk/>
            <pc:sldMk cId="3390652421" sldId="378"/>
            <ac:spMk id="2" creationId="{A12622EF-8433-485F-9177-E1C025B3B430}"/>
          </ac:spMkLst>
        </pc:spChg>
      </pc:sldChg>
      <pc:sldChg chg="del">
        <pc:chgData name="Elias Aydi" userId="b7604727aa301a45" providerId="LiveId" clId="{2E8DCFEE-B027-439D-A1D8-DC1436AFF240}" dt="2023-06-19T19:54:07.251" v="1089" actId="47"/>
        <pc:sldMkLst>
          <pc:docMk/>
          <pc:sldMk cId="650961316" sldId="382"/>
        </pc:sldMkLst>
      </pc:sldChg>
      <pc:sldChg chg="modSp mod">
        <pc:chgData name="Elias Aydi" userId="b7604727aa301a45" providerId="LiveId" clId="{2E8DCFEE-B027-439D-A1D8-DC1436AFF240}" dt="2023-06-21T05:51:42.232" v="1205" actId="20577"/>
        <pc:sldMkLst>
          <pc:docMk/>
          <pc:sldMk cId="955389415" sldId="406"/>
        </pc:sldMkLst>
        <pc:spChg chg="mod">
          <ac:chgData name="Elias Aydi" userId="b7604727aa301a45" providerId="LiveId" clId="{2E8DCFEE-B027-439D-A1D8-DC1436AFF240}" dt="2023-06-21T05:51:42.232" v="1205" actId="20577"/>
          <ac:spMkLst>
            <pc:docMk/>
            <pc:sldMk cId="955389415" sldId="406"/>
            <ac:spMk id="2" creationId="{A12622EF-8433-485F-9177-E1C025B3B430}"/>
          </ac:spMkLst>
        </pc:spChg>
      </pc:sldChg>
      <pc:sldChg chg="add del">
        <pc:chgData name="Elias Aydi" userId="b7604727aa301a45" providerId="LiveId" clId="{2E8DCFEE-B027-439D-A1D8-DC1436AFF240}" dt="2023-06-20T17:31:35.822" v="1186" actId="2696"/>
        <pc:sldMkLst>
          <pc:docMk/>
          <pc:sldMk cId="2402192708" sldId="414"/>
        </pc:sldMkLst>
      </pc:sldChg>
      <pc:sldChg chg="modSp add mod">
        <pc:chgData name="Elias Aydi" userId="b7604727aa301a45" providerId="LiveId" clId="{2E8DCFEE-B027-439D-A1D8-DC1436AFF240}" dt="2023-06-21T05:51:22.843" v="1199" actId="20577"/>
        <pc:sldMkLst>
          <pc:docMk/>
          <pc:sldMk cId="3537145030" sldId="414"/>
        </pc:sldMkLst>
        <pc:spChg chg="mod">
          <ac:chgData name="Elias Aydi" userId="b7604727aa301a45" providerId="LiveId" clId="{2E8DCFEE-B027-439D-A1D8-DC1436AFF240}" dt="2023-06-21T05:51:22.843" v="1199" actId="20577"/>
          <ac:spMkLst>
            <pc:docMk/>
            <pc:sldMk cId="3537145030" sldId="414"/>
            <ac:spMk id="2" creationId="{A12622EF-8433-485F-9177-E1C025B3B430}"/>
          </ac:spMkLst>
        </pc:spChg>
      </pc:sldChg>
      <pc:sldChg chg="del">
        <pc:chgData name="Elias Aydi" userId="b7604727aa301a45" providerId="LiveId" clId="{2E8DCFEE-B027-439D-A1D8-DC1436AFF240}" dt="2023-06-19T20:40:27.586" v="1113" actId="2696"/>
        <pc:sldMkLst>
          <pc:docMk/>
          <pc:sldMk cId="4249986575" sldId="414"/>
        </pc:sldMkLst>
      </pc:sldChg>
      <pc:sldChg chg="modSp mod">
        <pc:chgData name="Elias Aydi" userId="b7604727aa301a45" providerId="LiveId" clId="{2E8DCFEE-B027-439D-A1D8-DC1436AFF240}" dt="2023-06-21T06:21:16.600" v="1326" actId="20577"/>
        <pc:sldMkLst>
          <pc:docMk/>
          <pc:sldMk cId="3602062666" sldId="426"/>
        </pc:sldMkLst>
        <pc:spChg chg="mod">
          <ac:chgData name="Elias Aydi" userId="b7604727aa301a45" providerId="LiveId" clId="{2E8DCFEE-B027-439D-A1D8-DC1436AFF240}" dt="2023-06-11T19:31:17.040" v="173" actId="313"/>
          <ac:spMkLst>
            <pc:docMk/>
            <pc:sldMk cId="3602062666" sldId="426"/>
            <ac:spMk id="8" creationId="{5BEA1366-0E52-4F28-BE71-390B7A47A351}"/>
          </ac:spMkLst>
        </pc:spChg>
        <pc:spChg chg="mod">
          <ac:chgData name="Elias Aydi" userId="b7604727aa301a45" providerId="LiveId" clId="{2E8DCFEE-B027-439D-A1D8-DC1436AFF240}" dt="2023-06-21T06:21:16.600" v="1326" actId="20577"/>
          <ac:spMkLst>
            <pc:docMk/>
            <pc:sldMk cId="3602062666" sldId="426"/>
            <ac:spMk id="9" creationId="{21AC3EBA-6796-41B3-B41C-60809EB4E983}"/>
          </ac:spMkLst>
        </pc:spChg>
        <pc:picChg chg="mod">
          <ac:chgData name="Elias Aydi" userId="b7604727aa301a45" providerId="LiveId" clId="{2E8DCFEE-B027-439D-A1D8-DC1436AFF240}" dt="2023-06-19T19:52:10.520" v="1088" actId="1036"/>
          <ac:picMkLst>
            <pc:docMk/>
            <pc:sldMk cId="3602062666" sldId="426"/>
            <ac:picMk id="11" creationId="{4C08FE2A-0F1A-4042-9B28-D39172151406}"/>
          </ac:picMkLst>
        </pc:picChg>
      </pc:sldChg>
      <pc:sldChg chg="modSp mod">
        <pc:chgData name="Elias Aydi" userId="b7604727aa301a45" providerId="LiveId" clId="{2E8DCFEE-B027-439D-A1D8-DC1436AFF240}" dt="2023-06-21T05:51:09.707" v="1193" actId="20577"/>
        <pc:sldMkLst>
          <pc:docMk/>
          <pc:sldMk cId="3066328028" sldId="445"/>
        </pc:sldMkLst>
        <pc:spChg chg="mod">
          <ac:chgData name="Elias Aydi" userId="b7604727aa301a45" providerId="LiveId" clId="{2E8DCFEE-B027-439D-A1D8-DC1436AFF240}" dt="2023-06-21T05:51:09.707" v="1193" actId="20577"/>
          <ac:spMkLst>
            <pc:docMk/>
            <pc:sldMk cId="3066328028" sldId="445"/>
            <ac:spMk id="3" creationId="{BF491789-41ED-4B77-8C80-8B9725383269}"/>
          </ac:spMkLst>
        </pc:spChg>
      </pc:sldChg>
      <pc:sldChg chg="modSp mod">
        <pc:chgData name="Elias Aydi" userId="b7604727aa301a45" providerId="LiveId" clId="{2E8DCFEE-B027-439D-A1D8-DC1436AFF240}" dt="2023-06-21T05:52:08.128" v="1209" actId="20577"/>
        <pc:sldMkLst>
          <pc:docMk/>
          <pc:sldMk cId="3071788066" sldId="450"/>
        </pc:sldMkLst>
        <pc:spChg chg="mod">
          <ac:chgData name="Elias Aydi" userId="b7604727aa301a45" providerId="LiveId" clId="{2E8DCFEE-B027-439D-A1D8-DC1436AFF240}" dt="2023-06-21T05:52:08.128" v="1209" actId="20577"/>
          <ac:spMkLst>
            <pc:docMk/>
            <pc:sldMk cId="3071788066" sldId="450"/>
            <ac:spMk id="3" creationId="{BF491789-41ED-4B77-8C80-8B9725383269}"/>
          </ac:spMkLst>
        </pc:spChg>
        <pc:spChg chg="mod">
          <ac:chgData name="Elias Aydi" userId="b7604727aa301a45" providerId="LiveId" clId="{2E8DCFEE-B027-439D-A1D8-DC1436AFF240}" dt="2023-06-19T20:04:36.767" v="1098" actId="20577"/>
          <ac:spMkLst>
            <pc:docMk/>
            <pc:sldMk cId="3071788066" sldId="450"/>
            <ac:spMk id="4" creationId="{B11FAD30-9260-4C0C-9FB8-C3F67DF2221A}"/>
          </ac:spMkLst>
        </pc:spChg>
      </pc:sldChg>
      <pc:sldChg chg="modSp mod">
        <pc:chgData name="Elias Aydi" userId="b7604727aa301a45" providerId="LiveId" clId="{2E8DCFEE-B027-439D-A1D8-DC1436AFF240}" dt="2023-06-11T19:25:21.509" v="132" actId="1076"/>
        <pc:sldMkLst>
          <pc:docMk/>
          <pc:sldMk cId="3571171352" sldId="471"/>
        </pc:sldMkLst>
        <pc:picChg chg="mod">
          <ac:chgData name="Elias Aydi" userId="b7604727aa301a45" providerId="LiveId" clId="{2E8DCFEE-B027-439D-A1D8-DC1436AFF240}" dt="2023-06-11T19:25:21.509" v="132" actId="1076"/>
          <ac:picMkLst>
            <pc:docMk/>
            <pc:sldMk cId="3571171352" sldId="471"/>
            <ac:picMk id="5" creationId="{E1932B11-018F-BAD8-E354-119CB230F9C0}"/>
          </ac:picMkLst>
        </pc:picChg>
      </pc:sldChg>
      <pc:sldChg chg="addSp modSp mod">
        <pc:chgData name="Elias Aydi" userId="b7604727aa301a45" providerId="LiveId" clId="{2E8DCFEE-B027-439D-A1D8-DC1436AFF240}" dt="2023-06-21T05:51:19.448" v="1197" actId="20577"/>
        <pc:sldMkLst>
          <pc:docMk/>
          <pc:sldMk cId="1757785456" sldId="570"/>
        </pc:sldMkLst>
        <pc:spChg chg="mod">
          <ac:chgData name="Elias Aydi" userId="b7604727aa301a45" providerId="LiveId" clId="{2E8DCFEE-B027-439D-A1D8-DC1436AFF240}" dt="2023-06-21T05:51:19.448" v="1197" actId="20577"/>
          <ac:spMkLst>
            <pc:docMk/>
            <pc:sldMk cId="1757785456" sldId="570"/>
            <ac:spMk id="2" creationId="{A12622EF-8433-485F-9177-E1C025B3B430}"/>
          </ac:spMkLst>
        </pc:spChg>
        <pc:spChg chg="add mod">
          <ac:chgData name="Elias Aydi" userId="b7604727aa301a45" providerId="LiveId" clId="{2E8DCFEE-B027-439D-A1D8-DC1436AFF240}" dt="2023-06-19T20:42:36.739" v="1124" actId="14100"/>
          <ac:spMkLst>
            <pc:docMk/>
            <pc:sldMk cId="1757785456" sldId="570"/>
            <ac:spMk id="3" creationId="{2BD627A8-F56F-0AC2-E252-21CD16E23619}"/>
          </ac:spMkLst>
        </pc:spChg>
        <pc:spChg chg="mod">
          <ac:chgData name="Elias Aydi" userId="b7604727aa301a45" providerId="LiveId" clId="{2E8DCFEE-B027-439D-A1D8-DC1436AFF240}" dt="2023-06-19T20:43:22.807" v="1139" actId="20577"/>
          <ac:spMkLst>
            <pc:docMk/>
            <pc:sldMk cId="1757785456" sldId="570"/>
            <ac:spMk id="8" creationId="{919531D9-FAF4-4598-9260-EB189528E0FF}"/>
          </ac:spMkLst>
        </pc:spChg>
        <pc:picChg chg="mod">
          <ac:chgData name="Elias Aydi" userId="b7604727aa301a45" providerId="LiveId" clId="{2E8DCFEE-B027-439D-A1D8-DC1436AFF240}" dt="2023-06-19T20:43:38.863" v="1140" actId="1076"/>
          <ac:picMkLst>
            <pc:docMk/>
            <pc:sldMk cId="1757785456" sldId="570"/>
            <ac:picMk id="12" creationId="{E4B81A31-33D8-4A7D-B547-37BD99D18E58}"/>
          </ac:picMkLst>
        </pc:picChg>
      </pc:sldChg>
      <pc:sldChg chg="modSp mod">
        <pc:chgData name="Elias Aydi" userId="b7604727aa301a45" providerId="LiveId" clId="{2E8DCFEE-B027-439D-A1D8-DC1436AFF240}" dt="2023-06-21T05:52:19.515" v="1217" actId="20577"/>
        <pc:sldMkLst>
          <pc:docMk/>
          <pc:sldMk cId="3585154431" sldId="601"/>
        </pc:sldMkLst>
        <pc:spChg chg="mod">
          <ac:chgData name="Elias Aydi" userId="b7604727aa301a45" providerId="LiveId" clId="{2E8DCFEE-B027-439D-A1D8-DC1436AFF240}" dt="2023-06-21T05:52:19.515" v="1217" actId="20577"/>
          <ac:spMkLst>
            <pc:docMk/>
            <pc:sldMk cId="3585154431" sldId="601"/>
            <ac:spMk id="2" creationId="{EC1E6174-8EA2-4867-B26A-A5B087A2E746}"/>
          </ac:spMkLst>
        </pc:spChg>
      </pc:sldChg>
      <pc:sldChg chg="modSp mod">
        <pc:chgData name="Elias Aydi" userId="b7604727aa301a45" providerId="LiveId" clId="{2E8DCFEE-B027-439D-A1D8-DC1436AFF240}" dt="2023-06-21T06:22:20.933" v="1346" actId="20577"/>
        <pc:sldMkLst>
          <pc:docMk/>
          <pc:sldMk cId="626548952" sldId="602"/>
        </pc:sldMkLst>
        <pc:spChg chg="mod">
          <ac:chgData name="Elias Aydi" userId="b7604727aa301a45" providerId="LiveId" clId="{2E8DCFEE-B027-439D-A1D8-DC1436AFF240}" dt="2023-06-21T06:22:20.933" v="1346" actId="20577"/>
          <ac:spMkLst>
            <pc:docMk/>
            <pc:sldMk cId="626548952" sldId="602"/>
            <ac:spMk id="2" creationId="{EC1E6174-8EA2-4867-B26A-A5B087A2E746}"/>
          </ac:spMkLst>
        </pc:spChg>
      </pc:sldChg>
      <pc:sldChg chg="modSp mod">
        <pc:chgData name="Elias Aydi" userId="b7604727aa301a45" providerId="LiveId" clId="{2E8DCFEE-B027-439D-A1D8-DC1436AFF240}" dt="2023-06-21T06:22:16.749" v="1342" actId="20577"/>
        <pc:sldMkLst>
          <pc:docMk/>
          <pc:sldMk cId="2386611222" sldId="605"/>
        </pc:sldMkLst>
        <pc:spChg chg="mod">
          <ac:chgData name="Elias Aydi" userId="b7604727aa301a45" providerId="LiveId" clId="{2E8DCFEE-B027-439D-A1D8-DC1436AFF240}" dt="2023-06-21T06:22:16.749" v="1342" actId="20577"/>
          <ac:spMkLst>
            <pc:docMk/>
            <pc:sldMk cId="2386611222" sldId="605"/>
            <ac:spMk id="2" creationId="{EC1E6174-8EA2-4867-B26A-A5B087A2E746}"/>
          </ac:spMkLst>
        </pc:spChg>
      </pc:sldChg>
      <pc:sldChg chg="modSp mod">
        <pc:chgData name="Elias Aydi" userId="b7604727aa301a45" providerId="LiveId" clId="{2E8DCFEE-B027-439D-A1D8-DC1436AFF240}" dt="2023-06-21T06:22:06.283" v="1334" actId="20577"/>
        <pc:sldMkLst>
          <pc:docMk/>
          <pc:sldMk cId="3154957546" sldId="633"/>
        </pc:sldMkLst>
        <pc:spChg chg="mod">
          <ac:chgData name="Elias Aydi" userId="b7604727aa301a45" providerId="LiveId" clId="{2E8DCFEE-B027-439D-A1D8-DC1436AFF240}" dt="2023-06-21T06:22:06.283" v="1334" actId="20577"/>
          <ac:spMkLst>
            <pc:docMk/>
            <pc:sldMk cId="3154957546" sldId="633"/>
            <ac:spMk id="2" creationId="{EC1E6174-8EA2-4867-B26A-A5B087A2E746}"/>
          </ac:spMkLst>
        </pc:spChg>
      </pc:sldChg>
      <pc:sldChg chg="modSp mod">
        <pc:chgData name="Elias Aydi" userId="b7604727aa301a45" providerId="LiveId" clId="{2E8DCFEE-B027-439D-A1D8-DC1436AFF240}" dt="2023-06-21T06:22:31.337" v="1356" actId="20577"/>
        <pc:sldMkLst>
          <pc:docMk/>
          <pc:sldMk cId="1354593636" sldId="634"/>
        </pc:sldMkLst>
        <pc:spChg chg="mod">
          <ac:chgData name="Elias Aydi" userId="b7604727aa301a45" providerId="LiveId" clId="{2E8DCFEE-B027-439D-A1D8-DC1436AFF240}" dt="2023-06-21T06:22:31.337" v="1356" actId="20577"/>
          <ac:spMkLst>
            <pc:docMk/>
            <pc:sldMk cId="1354593636" sldId="634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1T19:33:41.097" v="191" actId="1076"/>
          <ac:spMkLst>
            <pc:docMk/>
            <pc:sldMk cId="1354593636" sldId="634"/>
            <ac:spMk id="20" creationId="{63118530-C7D5-4CF8-B6A8-6264C55FA715}"/>
          </ac:spMkLst>
        </pc:spChg>
      </pc:sldChg>
      <pc:sldChg chg="modSp mod">
        <pc:chgData name="Elias Aydi" userId="b7604727aa301a45" providerId="LiveId" clId="{2E8DCFEE-B027-439D-A1D8-DC1436AFF240}" dt="2023-06-21T06:22:01.708" v="1330" actId="20577"/>
        <pc:sldMkLst>
          <pc:docMk/>
          <pc:sldMk cId="140691049" sldId="635"/>
        </pc:sldMkLst>
        <pc:spChg chg="mod">
          <ac:chgData name="Elias Aydi" userId="b7604727aa301a45" providerId="LiveId" clId="{2E8DCFEE-B027-439D-A1D8-DC1436AFF240}" dt="2023-06-21T06:22:01.708" v="1330" actId="20577"/>
          <ac:spMkLst>
            <pc:docMk/>
            <pc:sldMk cId="140691049" sldId="635"/>
            <ac:spMk id="2" creationId="{EC1E6174-8EA2-4867-B26A-A5B087A2E746}"/>
          </ac:spMkLst>
        </pc:spChg>
      </pc:sldChg>
      <pc:sldChg chg="addSp delSp modSp mod">
        <pc:chgData name="Elias Aydi" userId="b7604727aa301a45" providerId="LiveId" clId="{2E8DCFEE-B027-439D-A1D8-DC1436AFF240}" dt="2023-06-21T06:22:25.594" v="1352" actId="20577"/>
        <pc:sldMkLst>
          <pc:docMk/>
          <pc:sldMk cId="3153372945" sldId="636"/>
        </pc:sldMkLst>
        <pc:spChg chg="mod">
          <ac:chgData name="Elias Aydi" userId="b7604727aa301a45" providerId="LiveId" clId="{2E8DCFEE-B027-439D-A1D8-DC1436AFF240}" dt="2023-06-21T06:22:25.594" v="1352" actId="20577"/>
          <ac:spMkLst>
            <pc:docMk/>
            <pc:sldMk cId="3153372945" sldId="636"/>
            <ac:spMk id="2" creationId="{EC1E6174-8EA2-4867-B26A-A5B087A2E746}"/>
          </ac:spMkLst>
        </pc:spChg>
        <pc:spChg chg="del mod">
          <ac:chgData name="Elias Aydi" userId="b7604727aa301a45" providerId="LiveId" clId="{2E8DCFEE-B027-439D-A1D8-DC1436AFF240}" dt="2023-06-11T19:33:55.670" v="192" actId="478"/>
          <ac:spMkLst>
            <pc:docMk/>
            <pc:sldMk cId="3153372945" sldId="636"/>
            <ac:spMk id="5" creationId="{52A0AD69-FF19-F640-7CAE-ABC1DEC8B2B5}"/>
          </ac:spMkLst>
        </pc:spChg>
        <pc:spChg chg="add mod">
          <ac:chgData name="Elias Aydi" userId="b7604727aa301a45" providerId="LiveId" clId="{2E8DCFEE-B027-439D-A1D8-DC1436AFF240}" dt="2023-06-11T19:33:55.912" v="193"/>
          <ac:spMkLst>
            <pc:docMk/>
            <pc:sldMk cId="3153372945" sldId="636"/>
            <ac:spMk id="10" creationId="{30B8D653-74FF-4C04-51CC-167B2CC84CF0}"/>
          </ac:spMkLst>
        </pc:spChg>
        <pc:spChg chg="mod">
          <ac:chgData name="Elias Aydi" userId="b7604727aa301a45" providerId="LiveId" clId="{2E8DCFEE-B027-439D-A1D8-DC1436AFF240}" dt="2023-06-11T19:33:32.223" v="190" actId="1076"/>
          <ac:spMkLst>
            <pc:docMk/>
            <pc:sldMk cId="3153372945" sldId="636"/>
            <ac:spMk id="20" creationId="{63118530-C7D5-4CF8-B6A8-6264C55FA715}"/>
          </ac:spMkLst>
        </pc:spChg>
        <pc:picChg chg="mod modCrop">
          <ac:chgData name="Elias Aydi" userId="b7604727aa301a45" providerId="LiveId" clId="{2E8DCFEE-B027-439D-A1D8-DC1436AFF240}" dt="2023-06-11T19:33:28.441" v="189" actId="1076"/>
          <ac:picMkLst>
            <pc:docMk/>
            <pc:sldMk cId="3153372945" sldId="636"/>
            <ac:picMk id="6" creationId="{F4A2347D-EB26-56D2-7216-2DB92D4E6E26}"/>
          </ac:picMkLst>
        </pc:picChg>
        <pc:picChg chg="add mod">
          <ac:chgData name="Elias Aydi" userId="b7604727aa301a45" providerId="LiveId" clId="{2E8DCFEE-B027-439D-A1D8-DC1436AFF240}" dt="2023-06-11T19:33:16.315" v="187" actId="1076"/>
          <ac:picMkLst>
            <pc:docMk/>
            <pc:sldMk cId="3153372945" sldId="636"/>
            <ac:picMk id="9" creationId="{38C9BFEE-3A30-0E08-AC1C-2A3E2BDBA881}"/>
          </ac:picMkLst>
        </pc:picChg>
      </pc:sldChg>
      <pc:sldChg chg="modSp mod">
        <pc:chgData name="Elias Aydi" userId="b7604727aa301a45" providerId="LiveId" clId="{2E8DCFEE-B027-439D-A1D8-DC1436AFF240}" dt="2023-06-20T17:16:51.211" v="1185" actId="20577"/>
        <pc:sldMkLst>
          <pc:docMk/>
          <pc:sldMk cId="2607208532" sldId="653"/>
        </pc:sldMkLst>
        <pc:spChg chg="mod">
          <ac:chgData name="Elias Aydi" userId="b7604727aa301a45" providerId="LiveId" clId="{2E8DCFEE-B027-439D-A1D8-DC1436AFF240}" dt="2023-06-20T17:16:51.211" v="1185" actId="20577"/>
          <ac:spMkLst>
            <pc:docMk/>
            <pc:sldMk cId="2607208532" sldId="653"/>
            <ac:spMk id="3" creationId="{CC8989DD-158C-ED4C-26C2-93B85E858F2B}"/>
          </ac:spMkLst>
        </pc:spChg>
      </pc:sldChg>
      <pc:sldChg chg="modSp mod">
        <pc:chgData name="Elias Aydi" userId="b7604727aa301a45" providerId="LiveId" clId="{2E8DCFEE-B027-439D-A1D8-DC1436AFF240}" dt="2023-06-21T05:50:55.270" v="1189" actId="20577"/>
        <pc:sldMkLst>
          <pc:docMk/>
          <pc:sldMk cId="1056102698" sldId="692"/>
        </pc:sldMkLst>
        <pc:spChg chg="mod">
          <ac:chgData name="Elias Aydi" userId="b7604727aa301a45" providerId="LiveId" clId="{2E8DCFEE-B027-439D-A1D8-DC1436AFF240}" dt="2023-06-21T05:50:55.270" v="1189" actId="20577"/>
          <ac:spMkLst>
            <pc:docMk/>
            <pc:sldMk cId="1056102698" sldId="692"/>
            <ac:spMk id="3" creationId="{BF491789-41ED-4B77-8C80-8B9725383269}"/>
          </ac:spMkLst>
        </pc:spChg>
      </pc:sldChg>
      <pc:sldChg chg="modSp add mod">
        <pc:chgData name="Elias Aydi" userId="b7604727aa301a45" providerId="LiveId" clId="{2E8DCFEE-B027-439D-A1D8-DC1436AFF240}" dt="2023-06-21T05:51:31.914" v="1203" actId="20577"/>
        <pc:sldMkLst>
          <pc:docMk/>
          <pc:sldMk cId="545570306" sldId="694"/>
        </pc:sldMkLst>
        <pc:spChg chg="mod">
          <ac:chgData name="Elias Aydi" userId="b7604727aa301a45" providerId="LiveId" clId="{2E8DCFEE-B027-439D-A1D8-DC1436AFF240}" dt="2023-06-21T05:51:31.914" v="1203" actId="20577"/>
          <ac:spMkLst>
            <pc:docMk/>
            <pc:sldMk cId="545570306" sldId="694"/>
            <ac:spMk id="2" creationId="{A12622EF-8433-485F-9177-E1C025B3B430}"/>
          </ac:spMkLst>
        </pc:spChg>
      </pc:sldChg>
      <pc:sldChg chg="add del">
        <pc:chgData name="Elias Aydi" userId="b7604727aa301a45" providerId="LiveId" clId="{2E8DCFEE-B027-439D-A1D8-DC1436AFF240}" dt="2023-06-20T17:31:35.822" v="1186" actId="2696"/>
        <pc:sldMkLst>
          <pc:docMk/>
          <pc:sldMk cId="1846406344" sldId="694"/>
        </pc:sldMkLst>
      </pc:sldChg>
      <pc:sldChg chg="del">
        <pc:chgData name="Elias Aydi" userId="b7604727aa301a45" providerId="LiveId" clId="{2E8DCFEE-B027-439D-A1D8-DC1436AFF240}" dt="2023-06-19T20:40:27.586" v="1113" actId="2696"/>
        <pc:sldMkLst>
          <pc:docMk/>
          <pc:sldMk cId="3420848876" sldId="694"/>
        </pc:sldMkLst>
      </pc:sldChg>
      <pc:sldChg chg="modSp mod">
        <pc:chgData name="Elias Aydi" userId="b7604727aa301a45" providerId="LiveId" clId="{2E8DCFEE-B027-439D-A1D8-DC1436AFF240}" dt="2023-06-21T05:52:12.642" v="1213" actId="20577"/>
        <pc:sldMkLst>
          <pc:docMk/>
          <pc:sldMk cId="1535061916" sldId="697"/>
        </pc:sldMkLst>
        <pc:spChg chg="mod">
          <ac:chgData name="Elias Aydi" userId="b7604727aa301a45" providerId="LiveId" clId="{2E8DCFEE-B027-439D-A1D8-DC1436AFF240}" dt="2023-06-21T05:52:12.642" v="1213" actId="20577"/>
          <ac:spMkLst>
            <pc:docMk/>
            <pc:sldMk cId="1535061916" sldId="697"/>
            <ac:spMk id="2" creationId="{4A45B323-A5A2-4E12-B368-D6720FA18313}"/>
          </ac:spMkLst>
        </pc:spChg>
      </pc:sldChg>
      <pc:sldChg chg="ord">
        <pc:chgData name="Elias Aydi" userId="b7604727aa301a45" providerId="LiveId" clId="{2E8DCFEE-B027-439D-A1D8-DC1436AFF240}" dt="2023-06-11T19:25:35.830" v="134"/>
        <pc:sldMkLst>
          <pc:docMk/>
          <pc:sldMk cId="3630719974" sldId="702"/>
        </pc:sldMkLst>
      </pc:sldChg>
      <pc:sldChg chg="modSp mod">
        <pc:chgData name="Elias Aydi" userId="b7604727aa301a45" providerId="LiveId" clId="{2E8DCFEE-B027-439D-A1D8-DC1436AFF240}" dt="2023-06-21T06:22:10.385" v="1336" actId="20577"/>
        <pc:sldMkLst>
          <pc:docMk/>
          <pc:sldMk cId="2549336200" sldId="703"/>
        </pc:sldMkLst>
        <pc:spChg chg="mod">
          <ac:chgData name="Elias Aydi" userId="b7604727aa301a45" providerId="LiveId" clId="{2E8DCFEE-B027-439D-A1D8-DC1436AFF240}" dt="2023-06-21T06:22:10.385" v="1336" actId="20577"/>
          <ac:spMkLst>
            <pc:docMk/>
            <pc:sldMk cId="2549336200" sldId="703"/>
            <ac:spMk id="2" creationId="{EC1E6174-8EA2-4867-B26A-A5B087A2E746}"/>
          </ac:spMkLst>
        </pc:spChg>
      </pc:sldChg>
      <pc:sldChg chg="modSp mod">
        <pc:chgData name="Elias Aydi" userId="b7604727aa301a45" providerId="LiveId" clId="{2E8DCFEE-B027-439D-A1D8-DC1436AFF240}" dt="2023-06-21T05:52:24.407" v="1221" actId="20577"/>
        <pc:sldMkLst>
          <pc:docMk/>
          <pc:sldMk cId="3121286792" sldId="706"/>
        </pc:sldMkLst>
        <pc:spChg chg="mod">
          <ac:chgData name="Elias Aydi" userId="b7604727aa301a45" providerId="LiveId" clId="{2E8DCFEE-B027-439D-A1D8-DC1436AFF240}" dt="2023-06-21T05:52:24.407" v="1221" actId="20577"/>
          <ac:spMkLst>
            <pc:docMk/>
            <pc:sldMk cId="3121286792" sldId="706"/>
            <ac:spMk id="2" creationId="{EC1E6174-8EA2-4867-B26A-A5B087A2E746}"/>
          </ac:spMkLst>
        </pc:spChg>
      </pc:sldChg>
      <pc:sldChg chg="modSp mod">
        <pc:chgData name="Elias Aydi" userId="b7604727aa301a45" providerId="LiveId" clId="{2E8DCFEE-B027-439D-A1D8-DC1436AFF240}" dt="2023-06-11T19:35:25.084" v="195" actId="20577"/>
        <pc:sldMkLst>
          <pc:docMk/>
          <pc:sldMk cId="1408520851" sldId="717"/>
        </pc:sldMkLst>
        <pc:spChg chg="mod">
          <ac:chgData name="Elias Aydi" userId="b7604727aa301a45" providerId="LiveId" clId="{2E8DCFEE-B027-439D-A1D8-DC1436AFF240}" dt="2023-06-11T19:35:25.084" v="195" actId="20577"/>
          <ac:spMkLst>
            <pc:docMk/>
            <pc:sldMk cId="1408520851" sldId="717"/>
            <ac:spMk id="11" creationId="{14EEF289-9499-4AD9-AF44-CFB19F5766EF}"/>
          </ac:spMkLst>
        </pc:spChg>
      </pc:sldChg>
      <pc:sldChg chg="add del">
        <pc:chgData name="Elias Aydi" userId="b7604727aa301a45" providerId="LiveId" clId="{2E8DCFEE-B027-439D-A1D8-DC1436AFF240}" dt="2023-06-19T12:46:56.749" v="802" actId="2696"/>
        <pc:sldMkLst>
          <pc:docMk/>
          <pc:sldMk cId="502102010" sldId="728"/>
        </pc:sldMkLst>
      </pc:sldChg>
      <pc:sldChg chg="add del">
        <pc:chgData name="Elias Aydi" userId="b7604727aa301a45" providerId="LiveId" clId="{2E8DCFEE-B027-439D-A1D8-DC1436AFF240}" dt="2023-06-19T19:35:23.022" v="1076" actId="2696"/>
        <pc:sldMkLst>
          <pc:docMk/>
          <pc:sldMk cId="3553276468" sldId="728"/>
        </pc:sldMkLst>
      </pc:sldChg>
      <pc:sldChg chg="modSp add mod">
        <pc:chgData name="Elias Aydi" userId="b7604727aa301a45" providerId="LiveId" clId="{2E8DCFEE-B027-439D-A1D8-DC1436AFF240}" dt="2023-06-21T05:54:20.831" v="1303" actId="20577"/>
        <pc:sldMkLst>
          <pc:docMk/>
          <pc:sldMk cId="4006350096" sldId="728"/>
        </pc:sldMkLst>
        <pc:spChg chg="mod">
          <ac:chgData name="Elias Aydi" userId="b7604727aa301a45" providerId="LiveId" clId="{2E8DCFEE-B027-439D-A1D8-DC1436AFF240}" dt="2023-06-21T05:54:20.831" v="1303" actId="20577"/>
          <ac:spMkLst>
            <pc:docMk/>
            <pc:sldMk cId="4006350096" sldId="728"/>
            <ac:spMk id="2" creationId="{EC1E6174-8EA2-4867-B26A-A5B087A2E746}"/>
          </ac:spMkLst>
        </pc:spChg>
      </pc:sldChg>
      <pc:sldChg chg="add del">
        <pc:chgData name="Elias Aydi" userId="b7604727aa301a45" providerId="LiveId" clId="{2E8DCFEE-B027-439D-A1D8-DC1436AFF240}" dt="2023-06-19T19:35:32.912" v="1078" actId="47"/>
        <pc:sldMkLst>
          <pc:docMk/>
          <pc:sldMk cId="2120206384" sldId="729"/>
        </pc:sldMkLst>
      </pc:sldChg>
      <pc:sldChg chg="add del">
        <pc:chgData name="Elias Aydi" userId="b7604727aa301a45" providerId="LiveId" clId="{2E8DCFEE-B027-439D-A1D8-DC1436AFF240}" dt="2023-06-19T12:46:56.749" v="802" actId="2696"/>
        <pc:sldMkLst>
          <pc:docMk/>
          <pc:sldMk cId="3560820550" sldId="729"/>
        </pc:sldMkLst>
      </pc:sldChg>
      <pc:sldChg chg="add del">
        <pc:chgData name="Elias Aydi" userId="b7604727aa301a45" providerId="LiveId" clId="{2E8DCFEE-B027-439D-A1D8-DC1436AFF240}" dt="2023-06-19T19:35:23.022" v="1076" actId="2696"/>
        <pc:sldMkLst>
          <pc:docMk/>
          <pc:sldMk cId="4062387444" sldId="729"/>
        </pc:sldMkLst>
      </pc:sldChg>
      <pc:sldChg chg="add del">
        <pc:chgData name="Elias Aydi" userId="b7604727aa301a45" providerId="LiveId" clId="{2E8DCFEE-B027-439D-A1D8-DC1436AFF240}" dt="2023-06-19T12:46:56.749" v="802" actId="2696"/>
        <pc:sldMkLst>
          <pc:docMk/>
          <pc:sldMk cId="1605685344" sldId="730"/>
        </pc:sldMkLst>
      </pc:sldChg>
      <pc:sldChg chg="modSp add mod">
        <pc:chgData name="Elias Aydi" userId="b7604727aa301a45" providerId="LiveId" clId="{2E8DCFEE-B027-439D-A1D8-DC1436AFF240}" dt="2023-06-21T05:53:06.353" v="1243" actId="20577"/>
        <pc:sldMkLst>
          <pc:docMk/>
          <pc:sldMk cId="3729458228" sldId="730"/>
        </pc:sldMkLst>
        <pc:spChg chg="mod">
          <ac:chgData name="Elias Aydi" userId="b7604727aa301a45" providerId="LiveId" clId="{2E8DCFEE-B027-439D-A1D8-DC1436AFF240}" dt="2023-06-21T05:53:06.353" v="1243" actId="20577"/>
          <ac:spMkLst>
            <pc:docMk/>
            <pc:sldMk cId="3729458228" sldId="730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9T20:33:17.456" v="1106" actId="14100"/>
          <ac:spMkLst>
            <pc:docMk/>
            <pc:sldMk cId="3729458228" sldId="730"/>
            <ac:spMk id="21" creationId="{00781928-0EF3-43DD-8570-2A67E56FABB3}"/>
          </ac:spMkLst>
        </pc:spChg>
        <pc:picChg chg="mod">
          <ac:chgData name="Elias Aydi" userId="b7604727aa301a45" providerId="LiveId" clId="{2E8DCFEE-B027-439D-A1D8-DC1436AFF240}" dt="2023-06-19T19:36:25.567" v="1083" actId="1076"/>
          <ac:picMkLst>
            <pc:docMk/>
            <pc:sldMk cId="3729458228" sldId="730"/>
            <ac:picMk id="15" creationId="{CEC9A64C-E003-41A5-81BD-433A8BA8826E}"/>
          </ac:picMkLst>
        </pc:picChg>
      </pc:sldChg>
      <pc:sldChg chg="addSp delSp modSp add del mod">
        <pc:chgData name="Elias Aydi" userId="b7604727aa301a45" providerId="LiveId" clId="{2E8DCFEE-B027-439D-A1D8-DC1436AFF240}" dt="2023-06-19T12:46:56.749" v="802" actId="2696"/>
        <pc:sldMkLst>
          <pc:docMk/>
          <pc:sldMk cId="1396955677" sldId="731"/>
        </pc:sldMkLst>
        <pc:spChg chg="mod">
          <ac:chgData name="Elias Aydi" userId="b7604727aa301a45" providerId="LiveId" clId="{2E8DCFEE-B027-439D-A1D8-DC1436AFF240}" dt="2023-06-19T12:32:29.613" v="515" actId="1076"/>
          <ac:spMkLst>
            <pc:docMk/>
            <pc:sldMk cId="1396955677" sldId="731"/>
            <ac:spMk id="3" creationId="{22FC64DF-F261-A8FA-F2A3-82E05019FD98}"/>
          </ac:spMkLst>
        </pc:spChg>
        <pc:spChg chg="mod">
          <ac:chgData name="Elias Aydi" userId="b7604727aa301a45" providerId="LiveId" clId="{2E8DCFEE-B027-439D-A1D8-DC1436AFF240}" dt="2023-06-19T09:14:57.671" v="299" actId="20577"/>
          <ac:spMkLst>
            <pc:docMk/>
            <pc:sldMk cId="1396955677" sldId="731"/>
            <ac:spMk id="4" creationId="{B11FAD30-9260-4C0C-9FB8-C3F67DF2221A}"/>
          </ac:spMkLst>
        </pc:spChg>
        <pc:spChg chg="del">
          <ac:chgData name="Elias Aydi" userId="b7604727aa301a45" providerId="LiveId" clId="{2E8DCFEE-B027-439D-A1D8-DC1436AFF240}" dt="2023-06-19T09:15:18.011" v="306" actId="478"/>
          <ac:spMkLst>
            <pc:docMk/>
            <pc:sldMk cId="1396955677" sldId="731"/>
            <ac:spMk id="10" creationId="{87D2EBCC-6DAC-C44B-0B5D-EB8BE802B86C}"/>
          </ac:spMkLst>
        </pc:spChg>
        <pc:spChg chg="del">
          <ac:chgData name="Elias Aydi" userId="b7604727aa301a45" providerId="LiveId" clId="{2E8DCFEE-B027-439D-A1D8-DC1436AFF240}" dt="2023-06-19T09:15:27.462" v="310" actId="478"/>
          <ac:spMkLst>
            <pc:docMk/>
            <pc:sldMk cId="1396955677" sldId="731"/>
            <ac:spMk id="20" creationId="{43A1CF4C-6EC3-40D0-8A42-3E3E29FA27B0}"/>
          </ac:spMkLst>
        </pc:spChg>
        <pc:spChg chg="del">
          <ac:chgData name="Elias Aydi" userId="b7604727aa301a45" providerId="LiveId" clId="{2E8DCFEE-B027-439D-A1D8-DC1436AFF240}" dt="2023-06-19T09:15:12.399" v="303" actId="478"/>
          <ac:spMkLst>
            <pc:docMk/>
            <pc:sldMk cId="1396955677" sldId="731"/>
            <ac:spMk id="21" creationId="{7955DBA0-3DE0-409F-9E80-7573EA625610}"/>
          </ac:spMkLst>
        </pc:spChg>
        <pc:spChg chg="del">
          <ac:chgData name="Elias Aydi" userId="b7604727aa301a45" providerId="LiveId" clId="{2E8DCFEE-B027-439D-A1D8-DC1436AFF240}" dt="2023-06-19T09:15:10.467" v="302" actId="478"/>
          <ac:spMkLst>
            <pc:docMk/>
            <pc:sldMk cId="1396955677" sldId="731"/>
            <ac:spMk id="22" creationId="{221371A4-AFB4-44CB-9A7F-663BAFB0C5F0}"/>
          </ac:spMkLst>
        </pc:spChg>
        <pc:spChg chg="mod ord">
          <ac:chgData name="Elias Aydi" userId="b7604727aa301a45" providerId="LiveId" clId="{2E8DCFEE-B027-439D-A1D8-DC1436AFF240}" dt="2023-06-19T12:32:19.764" v="512" actId="166"/>
          <ac:spMkLst>
            <pc:docMk/>
            <pc:sldMk cId="1396955677" sldId="731"/>
            <ac:spMk id="23" creationId="{D8996CF5-5D76-47FB-AE17-082C1007E222}"/>
          </ac:spMkLst>
        </pc:spChg>
        <pc:spChg chg="add del mod">
          <ac:chgData name="Elias Aydi" userId="b7604727aa301a45" providerId="LiveId" clId="{2E8DCFEE-B027-439D-A1D8-DC1436AFF240}" dt="2023-06-19T12:34:20.390" v="576" actId="478"/>
          <ac:spMkLst>
            <pc:docMk/>
            <pc:sldMk cId="1396955677" sldId="731"/>
            <ac:spMk id="25" creationId="{9FF9539B-BFC1-2554-A309-1901C19E28CB}"/>
          </ac:spMkLst>
        </pc:spChg>
        <pc:spChg chg="del">
          <ac:chgData name="Elias Aydi" userId="b7604727aa301a45" providerId="LiveId" clId="{2E8DCFEE-B027-439D-A1D8-DC1436AFF240}" dt="2023-06-19T09:15:14.315" v="304" actId="478"/>
          <ac:spMkLst>
            <pc:docMk/>
            <pc:sldMk cId="1396955677" sldId="731"/>
            <ac:spMk id="28" creationId="{6AA24D32-707B-48F7-9857-4C43BA137243}"/>
          </ac:spMkLst>
        </pc:spChg>
        <pc:picChg chg="del">
          <ac:chgData name="Elias Aydi" userId="b7604727aa301a45" providerId="LiveId" clId="{2E8DCFEE-B027-439D-A1D8-DC1436AFF240}" dt="2023-06-19T09:15:21.852" v="307" actId="478"/>
          <ac:picMkLst>
            <pc:docMk/>
            <pc:sldMk cId="1396955677" sldId="731"/>
            <ac:picMk id="6" creationId="{B1B825E8-A08B-4AA1-B330-D32570683108}"/>
          </ac:picMkLst>
        </pc:picChg>
        <pc:picChg chg="add mod">
          <ac:chgData name="Elias Aydi" userId="b7604727aa301a45" providerId="LiveId" clId="{2E8DCFEE-B027-439D-A1D8-DC1436AFF240}" dt="2023-06-19T12:32:13.056" v="511" actId="14100"/>
          <ac:picMkLst>
            <pc:docMk/>
            <pc:sldMk cId="1396955677" sldId="731"/>
            <ac:picMk id="12" creationId="{A48101B7-D327-2BFA-C195-3BD0625AB239}"/>
          </ac:picMkLst>
        </pc:picChg>
        <pc:picChg chg="del">
          <ac:chgData name="Elias Aydi" userId="b7604727aa301a45" providerId="LiveId" clId="{2E8DCFEE-B027-439D-A1D8-DC1436AFF240}" dt="2023-06-19T09:15:07.563" v="301" actId="478"/>
          <ac:picMkLst>
            <pc:docMk/>
            <pc:sldMk cId="1396955677" sldId="731"/>
            <ac:picMk id="24" creationId="{699BA019-5792-4D35-8C0F-C10A29762CC3}"/>
          </ac:picMkLst>
        </pc:picChg>
        <pc:cxnChg chg="del">
          <ac:chgData name="Elias Aydi" userId="b7604727aa301a45" providerId="LiveId" clId="{2E8DCFEE-B027-439D-A1D8-DC1436AFF240}" dt="2023-06-19T09:15:15.298" v="305" actId="478"/>
          <ac:cxnSpMkLst>
            <pc:docMk/>
            <pc:sldMk cId="1396955677" sldId="731"/>
            <ac:cxnSpMk id="9" creationId="{D51E50D2-11AF-409D-B686-F9823CA988DF}"/>
          </ac:cxnSpMkLst>
        </pc:cxnChg>
      </pc:sldChg>
      <pc:sldChg chg="addSp delSp modSp add mod">
        <pc:chgData name="Elias Aydi" userId="b7604727aa301a45" providerId="LiveId" clId="{2E8DCFEE-B027-439D-A1D8-DC1436AFF240}" dt="2023-06-21T05:53:10.861" v="1247" actId="20577"/>
        <pc:sldMkLst>
          <pc:docMk/>
          <pc:sldMk cId="3935372846" sldId="731"/>
        </pc:sldMkLst>
        <pc:spChg chg="mod">
          <ac:chgData name="Elias Aydi" userId="b7604727aa301a45" providerId="LiveId" clId="{2E8DCFEE-B027-439D-A1D8-DC1436AFF240}" dt="2023-06-21T05:53:10.861" v="1247" actId="20577"/>
          <ac:spMkLst>
            <pc:docMk/>
            <pc:sldMk cId="3935372846" sldId="731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9T13:28:05.149" v="830" actId="1076"/>
          <ac:spMkLst>
            <pc:docMk/>
            <pc:sldMk cId="3935372846" sldId="731"/>
            <ac:spMk id="3" creationId="{22FC64DF-F261-A8FA-F2A3-82E05019FD98}"/>
          </ac:spMkLst>
        </pc:spChg>
        <pc:spChg chg="ord">
          <ac:chgData name="Elias Aydi" userId="b7604727aa301a45" providerId="LiveId" clId="{2E8DCFEE-B027-439D-A1D8-DC1436AFF240}" dt="2023-06-19T13:27:41.897" v="827" actId="166"/>
          <ac:spMkLst>
            <pc:docMk/>
            <pc:sldMk cId="3935372846" sldId="731"/>
            <ac:spMk id="7" creationId="{D32F370E-503D-405B-9862-8006A0F12B44}"/>
          </ac:spMkLst>
        </pc:spChg>
        <pc:picChg chg="add mod">
          <ac:chgData name="Elias Aydi" userId="b7604727aa301a45" providerId="LiveId" clId="{2E8DCFEE-B027-439D-A1D8-DC1436AFF240}" dt="2023-06-19T13:27:47.092" v="828" actId="1076"/>
          <ac:picMkLst>
            <pc:docMk/>
            <pc:sldMk cId="3935372846" sldId="731"/>
            <ac:picMk id="9" creationId="{08C3FB8C-F80E-4DD7-98D4-C25141179758}"/>
          </ac:picMkLst>
        </pc:picChg>
        <pc:picChg chg="del">
          <ac:chgData name="Elias Aydi" userId="b7604727aa301a45" providerId="LiveId" clId="{2E8DCFEE-B027-439D-A1D8-DC1436AFF240}" dt="2023-06-19T13:26:17.783" v="821" actId="478"/>
          <ac:picMkLst>
            <pc:docMk/>
            <pc:sldMk cId="3935372846" sldId="731"/>
            <ac:picMk id="12" creationId="{A48101B7-D327-2BFA-C195-3BD0625AB239}"/>
          </ac:picMkLst>
        </pc:picChg>
      </pc:sldChg>
      <pc:sldChg chg="add del">
        <pc:chgData name="Elias Aydi" userId="b7604727aa301a45" providerId="LiveId" clId="{2E8DCFEE-B027-439D-A1D8-DC1436AFF240}" dt="2023-06-19T09:30:28.562" v="502" actId="2696"/>
        <pc:sldMkLst>
          <pc:docMk/>
          <pc:sldMk cId="3592463964" sldId="732"/>
        </pc:sldMkLst>
      </pc:sldChg>
      <pc:sldChg chg="add">
        <pc:chgData name="Elias Aydi" userId="b7604727aa301a45" providerId="LiveId" clId="{2E8DCFEE-B027-439D-A1D8-DC1436AFF240}" dt="2023-06-19T09:30:35.427" v="503"/>
        <pc:sldMkLst>
          <pc:docMk/>
          <pc:sldMk cId="4286858070" sldId="732"/>
        </pc:sldMkLst>
      </pc:sldChg>
      <pc:sldChg chg="modSp add mod ord">
        <pc:chgData name="Elias Aydi" userId="b7604727aa301a45" providerId="LiveId" clId="{2E8DCFEE-B027-439D-A1D8-DC1436AFF240}" dt="2023-06-21T05:54:30.145" v="1311" actId="20577"/>
        <pc:sldMkLst>
          <pc:docMk/>
          <pc:sldMk cId="1676103697" sldId="733"/>
        </pc:sldMkLst>
        <pc:spChg chg="mod">
          <ac:chgData name="Elias Aydi" userId="b7604727aa301a45" providerId="LiveId" clId="{2E8DCFEE-B027-439D-A1D8-DC1436AFF240}" dt="2023-06-21T05:54:30.145" v="1311" actId="20577"/>
          <ac:spMkLst>
            <pc:docMk/>
            <pc:sldMk cId="1676103697" sldId="733"/>
            <ac:spMk id="2" creationId="{EC1E6174-8EA2-4867-B26A-A5B087A2E746}"/>
          </ac:spMkLst>
        </pc:spChg>
      </pc:sldChg>
      <pc:sldChg chg="add del">
        <pc:chgData name="Elias Aydi" userId="b7604727aa301a45" providerId="LiveId" clId="{2E8DCFEE-B027-439D-A1D8-DC1436AFF240}" dt="2023-06-19T12:46:56.749" v="802" actId="2696"/>
        <pc:sldMkLst>
          <pc:docMk/>
          <pc:sldMk cId="1768839942" sldId="733"/>
        </pc:sldMkLst>
      </pc:sldChg>
      <pc:sldChg chg="addSp modSp add mod">
        <pc:chgData name="Elias Aydi" userId="b7604727aa301a45" providerId="LiveId" clId="{2E8DCFEE-B027-439D-A1D8-DC1436AFF240}" dt="2023-06-11T19:29:40.102" v="142" actId="1076"/>
        <pc:sldMkLst>
          <pc:docMk/>
          <pc:sldMk cId="2496962696" sldId="734"/>
        </pc:sldMkLst>
        <pc:picChg chg="add mod">
          <ac:chgData name="Elias Aydi" userId="b7604727aa301a45" providerId="LiveId" clId="{2E8DCFEE-B027-439D-A1D8-DC1436AFF240}" dt="2023-06-11T19:29:40.102" v="142" actId="1076"/>
          <ac:picMkLst>
            <pc:docMk/>
            <pc:sldMk cId="2496962696" sldId="734"/>
            <ac:picMk id="5" creationId="{914FCF6D-5A6D-FBD6-B420-8289133CBF27}"/>
          </ac:picMkLst>
        </pc:picChg>
      </pc:sldChg>
      <pc:sldChg chg="add">
        <pc:chgData name="Elias Aydi" userId="b7604727aa301a45" providerId="LiveId" clId="{2E8DCFEE-B027-439D-A1D8-DC1436AFF240}" dt="2023-06-11T19:30:35.684" v="143"/>
        <pc:sldMkLst>
          <pc:docMk/>
          <pc:sldMk cId="370796766" sldId="735"/>
        </pc:sldMkLst>
      </pc:sldChg>
      <pc:sldChg chg="modSp add mod">
        <pc:chgData name="Elias Aydi" userId="b7604727aa301a45" providerId="LiveId" clId="{2E8DCFEE-B027-439D-A1D8-DC1436AFF240}" dt="2023-06-21T05:52:55.721" v="1235" actId="20577"/>
        <pc:sldMkLst>
          <pc:docMk/>
          <pc:sldMk cId="2922377986" sldId="736"/>
        </pc:sldMkLst>
        <pc:spChg chg="mod">
          <ac:chgData name="Elias Aydi" userId="b7604727aa301a45" providerId="LiveId" clId="{2E8DCFEE-B027-439D-A1D8-DC1436AFF240}" dt="2023-06-21T05:52:55.721" v="1235" actId="20577"/>
          <ac:spMkLst>
            <pc:docMk/>
            <pc:sldMk cId="2922377986" sldId="736"/>
            <ac:spMk id="2" creationId="{EC1E6174-8EA2-4867-B26A-A5B087A2E746}"/>
          </ac:spMkLst>
        </pc:spChg>
      </pc:sldChg>
      <pc:sldChg chg="add ord">
        <pc:chgData name="Elias Aydi" userId="b7604727aa301a45" providerId="LiveId" clId="{2E8DCFEE-B027-439D-A1D8-DC1436AFF240}" dt="2023-06-11T19:30:46.813" v="147"/>
        <pc:sldMkLst>
          <pc:docMk/>
          <pc:sldMk cId="213130714" sldId="737"/>
        </pc:sldMkLst>
      </pc:sldChg>
      <pc:sldChg chg="modSp add mod ord">
        <pc:chgData name="Elias Aydi" userId="b7604727aa301a45" providerId="LiveId" clId="{2E8DCFEE-B027-439D-A1D8-DC1436AFF240}" dt="2023-06-21T05:52:34.027" v="1227" actId="20577"/>
        <pc:sldMkLst>
          <pc:docMk/>
          <pc:sldMk cId="1577277408" sldId="738"/>
        </pc:sldMkLst>
        <pc:spChg chg="mod">
          <ac:chgData name="Elias Aydi" userId="b7604727aa301a45" providerId="LiveId" clId="{2E8DCFEE-B027-439D-A1D8-DC1436AFF240}" dt="2023-06-21T05:52:34.027" v="1227" actId="20577"/>
          <ac:spMkLst>
            <pc:docMk/>
            <pc:sldMk cId="1577277408" sldId="738"/>
            <ac:spMk id="2" creationId="{EC1E6174-8EA2-4867-B26A-A5B087A2E746}"/>
          </ac:spMkLst>
        </pc:spChg>
      </pc:sldChg>
      <pc:sldChg chg="modSp add mod ord">
        <pc:chgData name="Elias Aydi" userId="b7604727aa301a45" providerId="LiveId" clId="{2E8DCFEE-B027-439D-A1D8-DC1436AFF240}" dt="2023-06-21T05:53:01.761" v="1239" actId="6549"/>
        <pc:sldMkLst>
          <pc:docMk/>
          <pc:sldMk cId="296250260" sldId="739"/>
        </pc:sldMkLst>
        <pc:spChg chg="mod">
          <ac:chgData name="Elias Aydi" userId="b7604727aa301a45" providerId="LiveId" clId="{2E8DCFEE-B027-439D-A1D8-DC1436AFF240}" dt="2023-06-21T05:53:01.761" v="1239" actId="6549"/>
          <ac:spMkLst>
            <pc:docMk/>
            <pc:sldMk cId="296250260" sldId="739"/>
            <ac:spMk id="2" creationId="{EC1E6174-8EA2-4867-B26A-A5B087A2E746}"/>
          </ac:spMkLst>
        </pc:spChg>
      </pc:sldChg>
      <pc:sldChg chg="modSp add mod">
        <pc:chgData name="Elias Aydi" userId="b7604727aa301a45" providerId="LiveId" clId="{2E8DCFEE-B027-439D-A1D8-DC1436AFF240}" dt="2023-06-11T19:35:53.249" v="216" actId="20577"/>
        <pc:sldMkLst>
          <pc:docMk/>
          <pc:sldMk cId="3996039450" sldId="740"/>
        </pc:sldMkLst>
        <pc:spChg chg="mod">
          <ac:chgData name="Elias Aydi" userId="b7604727aa301a45" providerId="LiveId" clId="{2E8DCFEE-B027-439D-A1D8-DC1436AFF240}" dt="2023-06-11T19:35:53.249" v="216" actId="20577"/>
          <ac:spMkLst>
            <pc:docMk/>
            <pc:sldMk cId="3996039450" sldId="740"/>
            <ac:spMk id="11" creationId="{14EEF289-9499-4AD9-AF44-CFB19F5766EF}"/>
          </ac:spMkLst>
        </pc:spChg>
      </pc:sldChg>
      <pc:sldChg chg="addSp delSp modSp add del mod">
        <pc:chgData name="Elias Aydi" userId="b7604727aa301a45" providerId="LiveId" clId="{2E8DCFEE-B027-439D-A1D8-DC1436AFF240}" dt="2023-06-19T09:24:13.420" v="385" actId="47"/>
        <pc:sldMkLst>
          <pc:docMk/>
          <pc:sldMk cId="238627922" sldId="741"/>
        </pc:sldMkLst>
        <pc:spChg chg="del">
          <ac:chgData name="Elias Aydi" userId="b7604727aa301a45" providerId="LiveId" clId="{2E8DCFEE-B027-439D-A1D8-DC1436AFF240}" dt="2023-06-19T09:22:39.383" v="363" actId="478"/>
          <ac:spMkLst>
            <pc:docMk/>
            <pc:sldMk cId="238627922" sldId="741"/>
            <ac:spMk id="10" creationId="{87D2EBCC-6DAC-C44B-0B5D-EB8BE802B86C}"/>
          </ac:spMkLst>
        </pc:spChg>
        <pc:spChg chg="del">
          <ac:chgData name="Elias Aydi" userId="b7604727aa301a45" providerId="LiveId" clId="{2E8DCFEE-B027-439D-A1D8-DC1436AFF240}" dt="2023-06-19T09:20:51.502" v="343" actId="478"/>
          <ac:spMkLst>
            <pc:docMk/>
            <pc:sldMk cId="238627922" sldId="741"/>
            <ac:spMk id="19" creationId="{7FCC2EFB-2CD0-4C7E-AECA-B21902534B79}"/>
          </ac:spMkLst>
        </pc:spChg>
        <pc:spChg chg="mod ord">
          <ac:chgData name="Elias Aydi" userId="b7604727aa301a45" providerId="LiveId" clId="{2E8DCFEE-B027-439D-A1D8-DC1436AFF240}" dt="2023-06-19T09:23:00.256" v="370" actId="166"/>
          <ac:spMkLst>
            <pc:docMk/>
            <pc:sldMk cId="238627922" sldId="741"/>
            <ac:spMk id="20" creationId="{43A1CF4C-6EC3-40D0-8A42-3E3E29FA27B0}"/>
          </ac:spMkLst>
        </pc:spChg>
        <pc:spChg chg="add del">
          <ac:chgData name="Elias Aydi" userId="b7604727aa301a45" providerId="LiveId" clId="{2E8DCFEE-B027-439D-A1D8-DC1436AFF240}" dt="2023-06-19T09:20:53.328" v="344" actId="478"/>
          <ac:spMkLst>
            <pc:docMk/>
            <pc:sldMk cId="238627922" sldId="741"/>
            <ac:spMk id="23" creationId="{D8996CF5-5D76-47FB-AE17-082C1007E222}"/>
          </ac:spMkLst>
        </pc:spChg>
        <pc:picChg chg="add del">
          <ac:chgData name="Elias Aydi" userId="b7604727aa301a45" providerId="LiveId" clId="{2E8DCFEE-B027-439D-A1D8-DC1436AFF240}" dt="2023-06-19T09:20:49.310" v="342" actId="478"/>
          <ac:picMkLst>
            <pc:docMk/>
            <pc:sldMk cId="238627922" sldId="741"/>
            <ac:picMk id="6" creationId="{B1B825E8-A08B-4AA1-B330-D32570683108}"/>
          </ac:picMkLst>
        </pc:picChg>
        <pc:picChg chg="add mod modCrop">
          <ac:chgData name="Elias Aydi" userId="b7604727aa301a45" providerId="LiveId" clId="{2E8DCFEE-B027-439D-A1D8-DC1436AFF240}" dt="2023-06-19T09:23:12.974" v="373" actId="732"/>
          <ac:picMkLst>
            <pc:docMk/>
            <pc:sldMk cId="238627922" sldId="741"/>
            <ac:picMk id="12" creationId="{05042332-83CD-CD65-0DCB-81BA33AE6E79}"/>
          </ac:picMkLst>
        </pc:picChg>
        <pc:picChg chg="mod">
          <ac:chgData name="Elias Aydi" userId="b7604727aa301a45" providerId="LiveId" clId="{2E8DCFEE-B027-439D-A1D8-DC1436AFF240}" dt="2023-06-19T09:21:19.026" v="348" actId="1076"/>
          <ac:picMkLst>
            <pc:docMk/>
            <pc:sldMk cId="238627922" sldId="741"/>
            <ac:picMk id="15" creationId="{CEC9A64C-E003-41A5-81BD-433A8BA8826E}"/>
          </ac:picMkLst>
        </pc:picChg>
        <pc:picChg chg="del">
          <ac:chgData name="Elias Aydi" userId="b7604727aa301a45" providerId="LiveId" clId="{2E8DCFEE-B027-439D-A1D8-DC1436AFF240}" dt="2023-06-19T09:20:23.341" v="336" actId="478"/>
          <ac:picMkLst>
            <pc:docMk/>
            <pc:sldMk cId="238627922" sldId="741"/>
            <ac:picMk id="24" creationId="{699BA019-5792-4D35-8C0F-C10A29762CC3}"/>
          </ac:picMkLst>
        </pc:picChg>
        <pc:picChg chg="add mod modCrop">
          <ac:chgData name="Elias Aydi" userId="b7604727aa301a45" providerId="LiveId" clId="{2E8DCFEE-B027-439D-A1D8-DC1436AFF240}" dt="2023-06-19T09:23:08.099" v="372" actId="1076"/>
          <ac:picMkLst>
            <pc:docMk/>
            <pc:sldMk cId="238627922" sldId="741"/>
            <ac:picMk id="25" creationId="{22D0C77C-02D9-7678-41E7-41B0CBE0DD87}"/>
          </ac:picMkLst>
        </pc:picChg>
      </pc:sldChg>
      <pc:sldChg chg="add">
        <pc:chgData name="Elias Aydi" userId="b7604727aa301a45" providerId="LiveId" clId="{2E8DCFEE-B027-439D-A1D8-DC1436AFF240}" dt="2023-06-19T09:30:35.427" v="503"/>
        <pc:sldMkLst>
          <pc:docMk/>
          <pc:sldMk cId="3776890109" sldId="742"/>
        </pc:sldMkLst>
      </pc:sldChg>
      <pc:sldChg chg="add del">
        <pc:chgData name="Elias Aydi" userId="b7604727aa301a45" providerId="LiveId" clId="{2E8DCFEE-B027-439D-A1D8-DC1436AFF240}" dt="2023-06-19T09:30:28.562" v="502" actId="2696"/>
        <pc:sldMkLst>
          <pc:docMk/>
          <pc:sldMk cId="4282209410" sldId="742"/>
        </pc:sldMkLst>
      </pc:sldChg>
      <pc:sldChg chg="addSp modSp add del mod">
        <pc:chgData name="Elias Aydi" userId="b7604727aa301a45" providerId="LiveId" clId="{2E8DCFEE-B027-439D-A1D8-DC1436AFF240}" dt="2023-06-19T12:46:56.749" v="802" actId="2696"/>
        <pc:sldMkLst>
          <pc:docMk/>
          <pc:sldMk cId="64117756" sldId="743"/>
        </pc:sldMkLst>
        <pc:spChg chg="add mod">
          <ac:chgData name="Elias Aydi" userId="b7604727aa301a45" providerId="LiveId" clId="{2E8DCFEE-B027-439D-A1D8-DC1436AFF240}" dt="2023-06-19T09:23:51.328" v="383" actId="1076"/>
          <ac:spMkLst>
            <pc:docMk/>
            <pc:sldMk cId="64117756" sldId="743"/>
            <ac:spMk id="6" creationId="{92FCD879-5EE6-38EE-EB22-979A020FED18}"/>
          </ac:spMkLst>
        </pc:spChg>
        <pc:spChg chg="add mod">
          <ac:chgData name="Elias Aydi" userId="b7604727aa301a45" providerId="LiveId" clId="{2E8DCFEE-B027-439D-A1D8-DC1436AFF240}" dt="2023-06-19T09:23:47.097" v="382" actId="1076"/>
          <ac:spMkLst>
            <pc:docMk/>
            <pc:sldMk cId="64117756" sldId="743"/>
            <ac:spMk id="10" creationId="{DA4FB421-2042-EFA2-0E81-27CE3D79211B}"/>
          </ac:spMkLst>
        </pc:spChg>
        <pc:spChg chg="add mod">
          <ac:chgData name="Elias Aydi" userId="b7604727aa301a45" providerId="LiveId" clId="{2E8DCFEE-B027-439D-A1D8-DC1436AFF240}" dt="2023-06-19T12:32:35.676" v="517" actId="1076"/>
          <ac:spMkLst>
            <pc:docMk/>
            <pc:sldMk cId="64117756" sldId="743"/>
            <ac:spMk id="11" creationId="{5FE7B68B-77C5-D1E0-0FF7-952C083A158E}"/>
          </ac:spMkLst>
        </pc:spChg>
        <pc:picChg chg="mod modCrop">
          <ac:chgData name="Elias Aydi" userId="b7604727aa301a45" providerId="LiveId" clId="{2E8DCFEE-B027-439D-A1D8-DC1436AFF240}" dt="2023-06-19T09:24:27.615" v="386" actId="732"/>
          <ac:picMkLst>
            <pc:docMk/>
            <pc:sldMk cId="64117756" sldId="743"/>
            <ac:picMk id="12" creationId="{05042332-83CD-CD65-0DCB-81BA33AE6E79}"/>
          </ac:picMkLst>
        </pc:picChg>
        <pc:picChg chg="mod modCrop">
          <ac:chgData name="Elias Aydi" userId="b7604727aa301a45" providerId="LiveId" clId="{2E8DCFEE-B027-439D-A1D8-DC1436AFF240}" dt="2023-06-19T09:24:38.644" v="387" actId="732"/>
          <ac:picMkLst>
            <pc:docMk/>
            <pc:sldMk cId="64117756" sldId="743"/>
            <ac:picMk id="25" creationId="{22D0C77C-02D9-7678-41E7-41B0CBE0DD87}"/>
          </ac:picMkLst>
        </pc:picChg>
      </pc:sldChg>
      <pc:sldChg chg="add del">
        <pc:chgData name="Elias Aydi" userId="b7604727aa301a45" providerId="LiveId" clId="{2E8DCFEE-B027-439D-A1D8-DC1436AFF240}" dt="2023-06-19T20:34:18.611" v="1109" actId="47"/>
        <pc:sldMkLst>
          <pc:docMk/>
          <pc:sldMk cId="2110325166" sldId="743"/>
        </pc:sldMkLst>
      </pc:sldChg>
      <pc:sldChg chg="modSp add mod">
        <pc:chgData name="Elias Aydi" userId="b7604727aa301a45" providerId="LiveId" clId="{2E8DCFEE-B027-439D-A1D8-DC1436AFF240}" dt="2023-06-21T05:53:21.609" v="1257" actId="20577"/>
        <pc:sldMkLst>
          <pc:docMk/>
          <pc:sldMk cId="1486623870" sldId="744"/>
        </pc:sldMkLst>
        <pc:spChg chg="mod">
          <ac:chgData name="Elias Aydi" userId="b7604727aa301a45" providerId="LiveId" clId="{2E8DCFEE-B027-439D-A1D8-DC1436AFF240}" dt="2023-06-21T05:53:21.609" v="1257" actId="20577"/>
          <ac:spMkLst>
            <pc:docMk/>
            <pc:sldMk cId="1486623870" sldId="744"/>
            <ac:spMk id="2" creationId="{EC1E6174-8EA2-4867-B26A-A5B087A2E746}"/>
          </ac:spMkLst>
        </pc:spChg>
      </pc:sldChg>
      <pc:sldChg chg="addSp delSp modSp add del mod">
        <pc:chgData name="Elias Aydi" userId="b7604727aa301a45" providerId="LiveId" clId="{2E8DCFEE-B027-439D-A1D8-DC1436AFF240}" dt="2023-06-19T12:46:56.749" v="802" actId="2696"/>
        <pc:sldMkLst>
          <pc:docMk/>
          <pc:sldMk cId="2578588882" sldId="744"/>
        </pc:sldMkLst>
        <pc:spChg chg="del mod">
          <ac:chgData name="Elias Aydi" userId="b7604727aa301a45" providerId="LiveId" clId="{2E8DCFEE-B027-439D-A1D8-DC1436AFF240}" dt="2023-06-19T09:26:23.543" v="437" actId="478"/>
          <ac:spMkLst>
            <pc:docMk/>
            <pc:sldMk cId="2578588882" sldId="744"/>
            <ac:spMk id="4" creationId="{B11FAD30-9260-4C0C-9FB8-C3F67DF2221A}"/>
          </ac:spMkLst>
        </pc:spChg>
        <pc:spChg chg="add mod">
          <ac:chgData name="Elias Aydi" userId="b7604727aa301a45" providerId="LiveId" clId="{2E8DCFEE-B027-439D-A1D8-DC1436AFF240}" dt="2023-06-19T09:26:45.415" v="440" actId="207"/>
          <ac:spMkLst>
            <pc:docMk/>
            <pc:sldMk cId="2578588882" sldId="744"/>
            <ac:spMk id="11" creationId="{1152A645-A4A5-1862-714F-3B0E2691FCDF}"/>
          </ac:spMkLst>
        </pc:spChg>
        <pc:spChg chg="add mod">
          <ac:chgData name="Elias Aydi" userId="b7604727aa301a45" providerId="LiveId" clId="{2E8DCFEE-B027-439D-A1D8-DC1436AFF240}" dt="2023-06-19T09:27:40.244" v="447" actId="20577"/>
          <ac:spMkLst>
            <pc:docMk/>
            <pc:sldMk cId="2578588882" sldId="744"/>
            <ac:spMk id="19" creationId="{4933905A-D196-EF68-A2E8-38593C88741B}"/>
          </ac:spMkLst>
        </pc:spChg>
        <pc:spChg chg="add mod">
          <ac:chgData name="Elias Aydi" userId="b7604727aa301a45" providerId="LiveId" clId="{2E8DCFEE-B027-439D-A1D8-DC1436AFF240}" dt="2023-06-19T09:26:20.308" v="436"/>
          <ac:spMkLst>
            <pc:docMk/>
            <pc:sldMk cId="2578588882" sldId="744"/>
            <ac:spMk id="23" creationId="{E708D6F3-76FD-A3E2-2F49-EE2AC1A6D449}"/>
          </ac:spMkLst>
        </pc:spChg>
        <pc:spChg chg="add del mod">
          <ac:chgData name="Elias Aydi" userId="b7604727aa301a45" providerId="LiveId" clId="{2E8DCFEE-B027-439D-A1D8-DC1436AFF240}" dt="2023-06-19T09:26:26.603" v="438" actId="478"/>
          <ac:spMkLst>
            <pc:docMk/>
            <pc:sldMk cId="2578588882" sldId="744"/>
            <ac:spMk id="26" creationId="{BE573A2B-1117-08D0-58F5-0F4F39C59EC6}"/>
          </ac:spMkLst>
        </pc:spChg>
        <pc:spChg chg="add mod">
          <ac:chgData name="Elias Aydi" userId="b7604727aa301a45" providerId="LiveId" clId="{2E8DCFEE-B027-439D-A1D8-DC1436AFF240}" dt="2023-06-19T12:32:37.475" v="518"/>
          <ac:spMkLst>
            <pc:docMk/>
            <pc:sldMk cId="2578588882" sldId="744"/>
            <ac:spMk id="27" creationId="{B4176C57-29A1-4FDA-C6E1-E810B8EDD9C3}"/>
          </ac:spMkLst>
        </pc:spChg>
        <pc:picChg chg="mod ord">
          <ac:chgData name="Elias Aydi" userId="b7604727aa301a45" providerId="LiveId" clId="{2E8DCFEE-B027-439D-A1D8-DC1436AFF240}" dt="2023-06-19T12:32:56.235" v="545" actId="1036"/>
          <ac:picMkLst>
            <pc:docMk/>
            <pc:sldMk cId="2578588882" sldId="744"/>
            <ac:picMk id="15" creationId="{CEC9A64C-E003-41A5-81BD-433A8BA8826E}"/>
          </ac:picMkLst>
        </pc:picChg>
      </pc:sldChg>
      <pc:sldChg chg="addSp modSp add del mod">
        <pc:chgData name="Elias Aydi" userId="b7604727aa301a45" providerId="LiveId" clId="{2E8DCFEE-B027-439D-A1D8-DC1436AFF240}" dt="2023-06-19T12:46:56.749" v="802" actId="2696"/>
        <pc:sldMkLst>
          <pc:docMk/>
          <pc:sldMk cId="1594180095" sldId="745"/>
        </pc:sldMkLst>
        <pc:spChg chg="add mod">
          <ac:chgData name="Elias Aydi" userId="b7604727aa301a45" providerId="LiveId" clId="{2E8DCFEE-B027-439D-A1D8-DC1436AFF240}" dt="2023-06-19T12:32:38.815" v="519"/>
          <ac:spMkLst>
            <pc:docMk/>
            <pc:sldMk cId="1594180095" sldId="745"/>
            <ac:spMk id="40" creationId="{0F2FBC1B-F44C-396D-7474-8B117FA5ADDE}"/>
          </ac:spMkLst>
        </pc:spChg>
        <pc:picChg chg="mod">
          <ac:chgData name="Elias Aydi" userId="b7604727aa301a45" providerId="LiveId" clId="{2E8DCFEE-B027-439D-A1D8-DC1436AFF240}" dt="2023-06-19T12:33:22.456" v="568" actId="1035"/>
          <ac:picMkLst>
            <pc:docMk/>
            <pc:sldMk cId="1594180095" sldId="745"/>
            <ac:picMk id="15" creationId="{CEC9A64C-E003-41A5-81BD-433A8BA8826E}"/>
          </ac:picMkLst>
        </pc:picChg>
        <pc:cxnChg chg="add mod">
          <ac:chgData name="Elias Aydi" userId="b7604727aa301a45" providerId="LiveId" clId="{2E8DCFEE-B027-439D-A1D8-DC1436AFF240}" dt="2023-06-19T09:29:47.452" v="495" actId="1582"/>
          <ac:cxnSpMkLst>
            <pc:docMk/>
            <pc:sldMk cId="1594180095" sldId="745"/>
            <ac:cxnSpMk id="4" creationId="{5475CBF7-0CA2-2A2A-42D7-9ABA26A68790}"/>
          </ac:cxnSpMkLst>
        </pc:cxnChg>
        <pc:cxnChg chg="add mod">
          <ac:chgData name="Elias Aydi" userId="b7604727aa301a45" providerId="LiveId" clId="{2E8DCFEE-B027-439D-A1D8-DC1436AFF240}" dt="2023-06-19T09:29:53.073" v="496" actId="1582"/>
          <ac:cxnSpMkLst>
            <pc:docMk/>
            <pc:sldMk cId="1594180095" sldId="745"/>
            <ac:cxnSpMk id="27" creationId="{4657ECEC-0186-A8D4-941D-A9BB432BF8E3}"/>
          </ac:cxnSpMkLst>
        </pc:cxnChg>
        <pc:cxnChg chg="add mod">
          <ac:chgData name="Elias Aydi" userId="b7604727aa301a45" providerId="LiveId" clId="{2E8DCFEE-B027-439D-A1D8-DC1436AFF240}" dt="2023-06-19T09:29:42.070" v="494" actId="1582"/>
          <ac:cxnSpMkLst>
            <pc:docMk/>
            <pc:sldMk cId="1594180095" sldId="745"/>
            <ac:cxnSpMk id="31" creationId="{88C2B115-44C6-E89E-7D19-C563969AB40B}"/>
          </ac:cxnSpMkLst>
        </pc:cxnChg>
        <pc:cxnChg chg="add mod">
          <ac:chgData name="Elias Aydi" userId="b7604727aa301a45" providerId="LiveId" clId="{2E8DCFEE-B027-439D-A1D8-DC1436AFF240}" dt="2023-06-19T09:30:07.998" v="500" actId="14100"/>
          <ac:cxnSpMkLst>
            <pc:docMk/>
            <pc:sldMk cId="1594180095" sldId="745"/>
            <ac:cxnSpMk id="37" creationId="{A1E12FAF-BCEA-95F0-2272-65AD7775C856}"/>
          </ac:cxnSpMkLst>
        </pc:cxnChg>
      </pc:sldChg>
      <pc:sldChg chg="delSp modSp add mod ord">
        <pc:chgData name="Elias Aydi" userId="b7604727aa301a45" providerId="LiveId" clId="{2E8DCFEE-B027-439D-A1D8-DC1436AFF240}" dt="2023-06-21T05:53:26.816" v="1259" actId="20577"/>
        <pc:sldMkLst>
          <pc:docMk/>
          <pc:sldMk cId="3451091183" sldId="745"/>
        </pc:sldMkLst>
        <pc:spChg chg="mod">
          <ac:chgData name="Elias Aydi" userId="b7604727aa301a45" providerId="LiveId" clId="{2E8DCFEE-B027-439D-A1D8-DC1436AFF240}" dt="2023-06-21T05:53:26.816" v="1259" actId="20577"/>
          <ac:spMkLst>
            <pc:docMk/>
            <pc:sldMk cId="3451091183" sldId="745"/>
            <ac:spMk id="2" creationId="{EC1E6174-8EA2-4867-B26A-A5B087A2E746}"/>
          </ac:spMkLst>
        </pc:spChg>
        <pc:cxnChg chg="del">
          <ac:chgData name="Elias Aydi" userId="b7604727aa301a45" providerId="LiveId" clId="{2E8DCFEE-B027-439D-A1D8-DC1436AFF240}" dt="2023-06-19T20:34:49.438" v="1111" actId="478"/>
          <ac:cxnSpMkLst>
            <pc:docMk/>
            <pc:sldMk cId="3451091183" sldId="745"/>
            <ac:cxnSpMk id="31" creationId="{88C2B115-44C6-E89E-7D19-C563969AB40B}"/>
          </ac:cxnSpMkLst>
        </pc:cxnChg>
        <pc:cxnChg chg="del">
          <ac:chgData name="Elias Aydi" userId="b7604727aa301a45" providerId="LiveId" clId="{2E8DCFEE-B027-439D-A1D8-DC1436AFF240}" dt="2023-06-19T20:34:51.535" v="1112" actId="478"/>
          <ac:cxnSpMkLst>
            <pc:docMk/>
            <pc:sldMk cId="3451091183" sldId="745"/>
            <ac:cxnSpMk id="37" creationId="{A1E12FAF-BCEA-95F0-2272-65AD7775C856}"/>
          </ac:cxnSpMkLst>
        </pc:cxnChg>
      </pc:sldChg>
      <pc:sldChg chg="modSp add mod">
        <pc:chgData name="Elias Aydi" userId="b7604727aa301a45" providerId="LiveId" clId="{2E8DCFEE-B027-439D-A1D8-DC1436AFF240}" dt="2023-06-21T05:53:45.313" v="1273" actId="20577"/>
        <pc:sldMkLst>
          <pc:docMk/>
          <pc:sldMk cId="181760424" sldId="746"/>
        </pc:sldMkLst>
        <pc:spChg chg="mod">
          <ac:chgData name="Elias Aydi" userId="b7604727aa301a45" providerId="LiveId" clId="{2E8DCFEE-B027-439D-A1D8-DC1436AFF240}" dt="2023-06-21T05:53:45.313" v="1273" actId="20577"/>
          <ac:spMkLst>
            <pc:docMk/>
            <pc:sldMk cId="181760424" sldId="746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9T13:32:33.078" v="880" actId="20577"/>
          <ac:spMkLst>
            <pc:docMk/>
            <pc:sldMk cId="181760424" sldId="746"/>
            <ac:spMk id="23" creationId="{D8996CF5-5D76-47FB-AE17-082C1007E222}"/>
          </ac:spMkLst>
        </pc:spChg>
      </pc:sldChg>
      <pc:sldChg chg="addSp modSp add del mod">
        <pc:chgData name="Elias Aydi" userId="b7604727aa301a45" providerId="LiveId" clId="{2E8DCFEE-B027-439D-A1D8-DC1436AFF240}" dt="2023-06-19T12:46:56.749" v="802" actId="2696"/>
        <pc:sldMkLst>
          <pc:docMk/>
          <pc:sldMk cId="1371379857" sldId="746"/>
        </pc:sldMkLst>
        <pc:spChg chg="mod">
          <ac:chgData name="Elias Aydi" userId="b7604727aa301a45" providerId="LiveId" clId="{2E8DCFEE-B027-439D-A1D8-DC1436AFF240}" dt="2023-06-19T12:38:12.109" v="604" actId="1076"/>
          <ac:spMkLst>
            <pc:docMk/>
            <pc:sldMk cId="1371379857" sldId="746"/>
            <ac:spMk id="3" creationId="{22FC64DF-F261-A8FA-F2A3-82E05019FD98}"/>
          </ac:spMkLst>
        </pc:spChg>
        <pc:spChg chg="ord">
          <ac:chgData name="Elias Aydi" userId="b7604727aa301a45" providerId="LiveId" clId="{2E8DCFEE-B027-439D-A1D8-DC1436AFF240}" dt="2023-06-19T12:37:59.563" v="599" actId="166"/>
          <ac:spMkLst>
            <pc:docMk/>
            <pc:sldMk cId="1371379857" sldId="746"/>
            <ac:spMk id="7" creationId="{D32F370E-503D-405B-9862-8006A0F12B44}"/>
          </ac:spMkLst>
        </pc:spChg>
        <pc:spChg chg="mod">
          <ac:chgData name="Elias Aydi" userId="b7604727aa301a45" providerId="LiveId" clId="{2E8DCFEE-B027-439D-A1D8-DC1436AFF240}" dt="2023-06-19T12:37:47.365" v="596" actId="1076"/>
          <ac:spMkLst>
            <pc:docMk/>
            <pc:sldMk cId="1371379857" sldId="746"/>
            <ac:spMk id="23" creationId="{D8996CF5-5D76-47FB-AE17-082C1007E222}"/>
          </ac:spMkLst>
        </pc:spChg>
        <pc:picChg chg="add mod">
          <ac:chgData name="Elias Aydi" userId="b7604727aa301a45" providerId="LiveId" clId="{2E8DCFEE-B027-439D-A1D8-DC1436AFF240}" dt="2023-06-19T12:38:08.860" v="603" actId="1076"/>
          <ac:picMkLst>
            <pc:docMk/>
            <pc:sldMk cId="1371379857" sldId="746"/>
            <ac:picMk id="9" creationId="{7A42C2D1-4356-D570-7DF7-9296E258F857}"/>
          </ac:picMkLst>
        </pc:picChg>
      </pc:sldChg>
      <pc:sldChg chg="add del">
        <pc:chgData name="Elias Aydi" userId="b7604727aa301a45" providerId="LiveId" clId="{2E8DCFEE-B027-439D-A1D8-DC1436AFF240}" dt="2023-06-19T12:46:56.749" v="802" actId="2696"/>
        <pc:sldMkLst>
          <pc:docMk/>
          <pc:sldMk cId="3381491757" sldId="747"/>
        </pc:sldMkLst>
      </pc:sldChg>
      <pc:sldChg chg="modSp add mod ord">
        <pc:chgData name="Elias Aydi" userId="b7604727aa301a45" providerId="LiveId" clId="{2E8DCFEE-B027-439D-A1D8-DC1436AFF240}" dt="2023-06-21T05:53:14.752" v="1251" actId="20577"/>
        <pc:sldMkLst>
          <pc:docMk/>
          <pc:sldMk cId="3841149695" sldId="747"/>
        </pc:sldMkLst>
        <pc:spChg chg="mod">
          <ac:chgData name="Elias Aydi" userId="b7604727aa301a45" providerId="LiveId" clId="{2E8DCFEE-B027-439D-A1D8-DC1436AFF240}" dt="2023-06-21T05:53:14.752" v="1251" actId="20577"/>
          <ac:spMkLst>
            <pc:docMk/>
            <pc:sldMk cId="3841149695" sldId="747"/>
            <ac:spMk id="2" creationId="{EC1E6174-8EA2-4867-B26A-A5B087A2E746}"/>
          </ac:spMkLst>
        </pc:spChg>
        <pc:spChg chg="mod ord">
          <ac:chgData name="Elias Aydi" userId="b7604727aa301a45" providerId="LiveId" clId="{2E8DCFEE-B027-439D-A1D8-DC1436AFF240}" dt="2023-06-19T13:28:18.109" v="833" actId="166"/>
          <ac:spMkLst>
            <pc:docMk/>
            <pc:sldMk cId="3841149695" sldId="747"/>
            <ac:spMk id="3" creationId="{22FC64DF-F261-A8FA-F2A3-82E05019FD98}"/>
          </ac:spMkLst>
        </pc:spChg>
        <pc:picChg chg="mod">
          <ac:chgData name="Elias Aydi" userId="b7604727aa301a45" providerId="LiveId" clId="{2E8DCFEE-B027-439D-A1D8-DC1436AFF240}" dt="2023-06-19T13:27:54.192" v="829" actId="14100"/>
          <ac:picMkLst>
            <pc:docMk/>
            <pc:sldMk cId="3841149695" sldId="747"/>
            <ac:picMk id="12" creationId="{A48101B7-D327-2BFA-C195-3BD0625AB239}"/>
          </ac:picMkLst>
        </pc:picChg>
      </pc:sldChg>
      <pc:sldChg chg="addSp delSp modSp add mod">
        <pc:chgData name="Elias Aydi" userId="b7604727aa301a45" providerId="LiveId" clId="{2E8DCFEE-B027-439D-A1D8-DC1436AFF240}" dt="2023-06-21T05:53:49.510" v="1277" actId="20577"/>
        <pc:sldMkLst>
          <pc:docMk/>
          <pc:sldMk cId="2807032410" sldId="748"/>
        </pc:sldMkLst>
        <pc:spChg chg="mod">
          <ac:chgData name="Elias Aydi" userId="b7604727aa301a45" providerId="LiveId" clId="{2E8DCFEE-B027-439D-A1D8-DC1436AFF240}" dt="2023-06-21T05:53:49.510" v="1277" actId="20577"/>
          <ac:spMkLst>
            <pc:docMk/>
            <pc:sldMk cId="2807032410" sldId="748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9T13:32:37.332" v="887" actId="20577"/>
          <ac:spMkLst>
            <pc:docMk/>
            <pc:sldMk cId="2807032410" sldId="748"/>
            <ac:spMk id="23" creationId="{D8996CF5-5D76-47FB-AE17-082C1007E222}"/>
          </ac:spMkLst>
        </pc:spChg>
        <pc:picChg chg="del">
          <ac:chgData name="Elias Aydi" userId="b7604727aa301a45" providerId="LiveId" clId="{2E8DCFEE-B027-439D-A1D8-DC1436AFF240}" dt="2023-06-19T13:31:25.339" v="869" actId="478"/>
          <ac:picMkLst>
            <pc:docMk/>
            <pc:sldMk cId="2807032410" sldId="748"/>
            <ac:picMk id="9" creationId="{7A42C2D1-4356-D570-7DF7-9296E258F857}"/>
          </ac:picMkLst>
        </pc:picChg>
        <pc:picChg chg="add mod">
          <ac:chgData name="Elias Aydi" userId="b7604727aa301a45" providerId="LiveId" clId="{2E8DCFEE-B027-439D-A1D8-DC1436AFF240}" dt="2023-06-19T13:32:28.765" v="873" actId="14100"/>
          <ac:picMkLst>
            <pc:docMk/>
            <pc:sldMk cId="2807032410" sldId="748"/>
            <ac:picMk id="10" creationId="{A278B05D-63B5-081B-960F-CEBA7F0E6A4D}"/>
          </ac:picMkLst>
        </pc:picChg>
      </pc:sldChg>
      <pc:sldChg chg="add del">
        <pc:chgData name="Elias Aydi" userId="b7604727aa301a45" providerId="LiveId" clId="{2E8DCFEE-B027-439D-A1D8-DC1436AFF240}" dt="2023-06-19T12:46:56.749" v="802" actId="2696"/>
        <pc:sldMkLst>
          <pc:docMk/>
          <pc:sldMk cId="3614500821" sldId="748"/>
        </pc:sldMkLst>
      </pc:sldChg>
      <pc:sldChg chg="modSp add mod">
        <pc:chgData name="Elias Aydi" userId="b7604727aa301a45" providerId="LiveId" clId="{2E8DCFEE-B027-439D-A1D8-DC1436AFF240}" dt="2023-06-21T05:53:55.129" v="1281" actId="6549"/>
        <pc:sldMkLst>
          <pc:docMk/>
          <pc:sldMk cId="2336807758" sldId="749"/>
        </pc:sldMkLst>
        <pc:spChg chg="mod">
          <ac:chgData name="Elias Aydi" userId="b7604727aa301a45" providerId="LiveId" clId="{2E8DCFEE-B027-439D-A1D8-DC1436AFF240}" dt="2023-06-21T05:53:55.129" v="1281" actId="6549"/>
          <ac:spMkLst>
            <pc:docMk/>
            <pc:sldMk cId="2336807758" sldId="749"/>
            <ac:spMk id="2" creationId="{EC1E6174-8EA2-4867-B26A-A5B087A2E746}"/>
          </ac:spMkLst>
        </pc:spChg>
      </pc:sldChg>
      <pc:sldChg chg="addSp delSp modSp add del mod">
        <pc:chgData name="Elias Aydi" userId="b7604727aa301a45" providerId="LiveId" clId="{2E8DCFEE-B027-439D-A1D8-DC1436AFF240}" dt="2023-06-19T12:46:56.749" v="802" actId="2696"/>
        <pc:sldMkLst>
          <pc:docMk/>
          <pc:sldMk cId="2459594575" sldId="749"/>
        </pc:sldMkLst>
        <pc:spChg chg="del">
          <ac:chgData name="Elias Aydi" userId="b7604727aa301a45" providerId="LiveId" clId="{2E8DCFEE-B027-439D-A1D8-DC1436AFF240}" dt="2023-06-19T12:40:29.782" v="613" actId="478"/>
          <ac:spMkLst>
            <pc:docMk/>
            <pc:sldMk cId="2459594575" sldId="749"/>
            <ac:spMk id="3" creationId="{22FC64DF-F261-A8FA-F2A3-82E05019FD98}"/>
          </ac:spMkLst>
        </pc:spChg>
        <pc:spChg chg="mod">
          <ac:chgData name="Elias Aydi" userId="b7604727aa301a45" providerId="LiveId" clId="{2E8DCFEE-B027-439D-A1D8-DC1436AFF240}" dt="2023-06-19T12:40:42.301" v="619" actId="1076"/>
          <ac:spMkLst>
            <pc:docMk/>
            <pc:sldMk cId="2459594575" sldId="749"/>
            <ac:spMk id="6" creationId="{92FCD879-5EE6-38EE-EB22-979A020FED18}"/>
          </ac:spMkLst>
        </pc:spChg>
        <pc:spChg chg="mod">
          <ac:chgData name="Elias Aydi" userId="b7604727aa301a45" providerId="LiveId" clId="{2E8DCFEE-B027-439D-A1D8-DC1436AFF240}" dt="2023-06-19T12:40:53.740" v="622" actId="1076"/>
          <ac:spMkLst>
            <pc:docMk/>
            <pc:sldMk cId="2459594575" sldId="749"/>
            <ac:spMk id="10" creationId="{DA4FB421-2042-EFA2-0E81-27CE3D79211B}"/>
          </ac:spMkLst>
        </pc:spChg>
        <pc:spChg chg="mod">
          <ac:chgData name="Elias Aydi" userId="b7604727aa301a45" providerId="LiveId" clId="{2E8DCFEE-B027-439D-A1D8-DC1436AFF240}" dt="2023-06-19T12:40:46.482" v="621" actId="1076"/>
          <ac:spMkLst>
            <pc:docMk/>
            <pc:sldMk cId="2459594575" sldId="749"/>
            <ac:spMk id="20" creationId="{43A1CF4C-6EC3-40D0-8A42-3E3E29FA27B0}"/>
          </ac:spMkLst>
        </pc:spChg>
        <pc:spChg chg="mod">
          <ac:chgData name="Elias Aydi" userId="b7604727aa301a45" providerId="LiveId" clId="{2E8DCFEE-B027-439D-A1D8-DC1436AFF240}" dt="2023-06-19T12:42:10.189" v="653" actId="403"/>
          <ac:spMkLst>
            <pc:docMk/>
            <pc:sldMk cId="2459594575" sldId="749"/>
            <ac:spMk id="21" creationId="{7955DBA0-3DE0-409F-9E80-7573EA625610}"/>
          </ac:spMkLst>
        </pc:spChg>
        <pc:spChg chg="mod">
          <ac:chgData name="Elias Aydi" userId="b7604727aa301a45" providerId="LiveId" clId="{2E8DCFEE-B027-439D-A1D8-DC1436AFF240}" dt="2023-06-19T12:42:18.504" v="658" actId="14100"/>
          <ac:spMkLst>
            <pc:docMk/>
            <pc:sldMk cId="2459594575" sldId="749"/>
            <ac:spMk id="22" creationId="{221371A4-AFB4-44CB-9A7F-663BAFB0C5F0}"/>
          </ac:spMkLst>
        </pc:spChg>
        <pc:spChg chg="add mod">
          <ac:chgData name="Elias Aydi" userId="b7604727aa301a45" providerId="LiveId" clId="{2E8DCFEE-B027-439D-A1D8-DC1436AFF240}" dt="2023-06-19T12:41:12.513" v="626" actId="1076"/>
          <ac:spMkLst>
            <pc:docMk/>
            <pc:sldMk cId="2459594575" sldId="749"/>
            <ac:spMk id="24" creationId="{C89CAEE2-016D-F5AA-1119-9F75BE3EA4E7}"/>
          </ac:spMkLst>
        </pc:spChg>
        <pc:spChg chg="add mod">
          <ac:chgData name="Elias Aydi" userId="b7604727aa301a45" providerId="LiveId" clId="{2E8DCFEE-B027-439D-A1D8-DC1436AFF240}" dt="2023-06-19T12:42:12.452" v="655" actId="403"/>
          <ac:spMkLst>
            <pc:docMk/>
            <pc:sldMk cId="2459594575" sldId="749"/>
            <ac:spMk id="26" creationId="{C909DAD8-8633-84C3-A7DA-932B90492579}"/>
          </ac:spMkLst>
        </pc:spChg>
        <pc:spChg chg="del">
          <ac:chgData name="Elias Aydi" userId="b7604727aa301a45" providerId="LiveId" clId="{2E8DCFEE-B027-439D-A1D8-DC1436AFF240}" dt="2023-06-19T12:38:46.874" v="608" actId="478"/>
          <ac:spMkLst>
            <pc:docMk/>
            <pc:sldMk cId="2459594575" sldId="749"/>
            <ac:spMk id="28" creationId="{6AA24D32-707B-48F7-9857-4C43BA137243}"/>
          </ac:spMkLst>
        </pc:spChg>
        <pc:picChg chg="del">
          <ac:chgData name="Elias Aydi" userId="b7604727aa301a45" providerId="LiveId" clId="{2E8DCFEE-B027-439D-A1D8-DC1436AFF240}" dt="2023-06-19T12:38:41.038" v="607" actId="478"/>
          <ac:picMkLst>
            <pc:docMk/>
            <pc:sldMk cId="2459594575" sldId="749"/>
            <ac:picMk id="12" creationId="{05042332-83CD-CD65-0DCB-81BA33AE6E79}"/>
          </ac:picMkLst>
        </pc:picChg>
        <pc:picChg chg="mod">
          <ac:chgData name="Elias Aydi" userId="b7604727aa301a45" providerId="LiveId" clId="{2E8DCFEE-B027-439D-A1D8-DC1436AFF240}" dt="2023-06-19T12:42:20.412" v="660" actId="1076"/>
          <ac:picMkLst>
            <pc:docMk/>
            <pc:sldMk cId="2459594575" sldId="749"/>
            <ac:picMk id="15" creationId="{CEC9A64C-E003-41A5-81BD-433A8BA8826E}"/>
          </ac:picMkLst>
        </pc:picChg>
        <pc:picChg chg="add mod">
          <ac:chgData name="Elias Aydi" userId="b7604727aa301a45" providerId="LiveId" clId="{2E8DCFEE-B027-439D-A1D8-DC1436AFF240}" dt="2023-06-19T12:40:37.995" v="618" actId="1076"/>
          <ac:picMkLst>
            <pc:docMk/>
            <pc:sldMk cId="2459594575" sldId="749"/>
            <ac:picMk id="23" creationId="{5C6EC8B8-6BDE-2569-1E6C-8CE67B0CBB2C}"/>
          </ac:picMkLst>
        </pc:picChg>
        <pc:picChg chg="del">
          <ac:chgData name="Elias Aydi" userId="b7604727aa301a45" providerId="LiveId" clId="{2E8DCFEE-B027-439D-A1D8-DC1436AFF240}" dt="2023-06-19T12:38:41.038" v="607" actId="478"/>
          <ac:picMkLst>
            <pc:docMk/>
            <pc:sldMk cId="2459594575" sldId="749"/>
            <ac:picMk id="25" creationId="{22D0C77C-02D9-7678-41E7-41B0CBE0DD87}"/>
          </ac:picMkLst>
        </pc:picChg>
        <pc:cxnChg chg="del">
          <ac:chgData name="Elias Aydi" userId="b7604727aa301a45" providerId="LiveId" clId="{2E8DCFEE-B027-439D-A1D8-DC1436AFF240}" dt="2023-06-19T12:38:47.778" v="609" actId="478"/>
          <ac:cxnSpMkLst>
            <pc:docMk/>
            <pc:sldMk cId="2459594575" sldId="749"/>
            <ac:cxnSpMk id="9" creationId="{D51E50D2-11AF-409D-B686-F9823CA988DF}"/>
          </ac:cxnSpMkLst>
        </pc:cxnChg>
      </pc:sldChg>
      <pc:sldChg chg="modSp add mod">
        <pc:chgData name="Elias Aydi" userId="b7604727aa301a45" providerId="LiveId" clId="{2E8DCFEE-B027-439D-A1D8-DC1436AFF240}" dt="2023-06-21T05:54:34.141" v="1315" actId="20577"/>
        <pc:sldMkLst>
          <pc:docMk/>
          <pc:sldMk cId="1606121252" sldId="750"/>
        </pc:sldMkLst>
        <pc:spChg chg="mod">
          <ac:chgData name="Elias Aydi" userId="b7604727aa301a45" providerId="LiveId" clId="{2E8DCFEE-B027-439D-A1D8-DC1436AFF240}" dt="2023-06-21T05:54:34.141" v="1315" actId="20577"/>
          <ac:spMkLst>
            <pc:docMk/>
            <pc:sldMk cId="1606121252" sldId="750"/>
            <ac:spMk id="2" creationId="{4A45B323-A5A2-4E12-B368-D6720FA18313}"/>
          </ac:spMkLst>
        </pc:spChg>
      </pc:sldChg>
      <pc:sldChg chg="addSp modSp add del mod">
        <pc:chgData name="Elias Aydi" userId="b7604727aa301a45" providerId="LiveId" clId="{2E8DCFEE-B027-439D-A1D8-DC1436AFF240}" dt="2023-06-19T12:46:56.749" v="802" actId="2696"/>
        <pc:sldMkLst>
          <pc:docMk/>
          <pc:sldMk cId="3638220269" sldId="750"/>
        </pc:sldMkLst>
        <pc:spChg chg="add mod">
          <ac:chgData name="Elias Aydi" userId="b7604727aa301a45" providerId="LiveId" clId="{2E8DCFEE-B027-439D-A1D8-DC1436AFF240}" dt="2023-06-19T12:43:21.547" v="721" actId="1076"/>
          <ac:spMkLst>
            <pc:docMk/>
            <pc:sldMk cId="3638220269" sldId="750"/>
            <ac:spMk id="3" creationId="{37CA25CA-99F0-4674-0F39-FAB4B0228D59}"/>
          </ac:spMkLst>
        </pc:spChg>
      </pc:sldChg>
      <pc:sldChg chg="add del">
        <pc:chgData name="Elias Aydi" userId="b7604727aa301a45" providerId="LiveId" clId="{2E8DCFEE-B027-439D-A1D8-DC1436AFF240}" dt="2023-06-19T12:43:35.015" v="723"/>
        <pc:sldMkLst>
          <pc:docMk/>
          <pc:sldMk cId="1732435210" sldId="751"/>
        </pc:sldMkLst>
      </pc:sldChg>
      <pc:sldChg chg="add del">
        <pc:chgData name="Elias Aydi" userId="b7604727aa301a45" providerId="LiveId" clId="{2E8DCFEE-B027-439D-A1D8-DC1436AFF240}" dt="2023-06-19T12:43:47.458" v="727"/>
        <pc:sldMkLst>
          <pc:docMk/>
          <pc:sldMk cId="2295877129" sldId="751"/>
        </pc:sldMkLst>
      </pc:sldChg>
      <pc:sldChg chg="modSp add mod">
        <pc:chgData name="Elias Aydi" userId="b7604727aa301a45" providerId="LiveId" clId="{2E8DCFEE-B027-439D-A1D8-DC1436AFF240}" dt="2023-06-19T12:44:37.021" v="781" actId="20577"/>
        <pc:sldMkLst>
          <pc:docMk/>
          <pc:sldMk cId="3921085292" sldId="751"/>
        </pc:sldMkLst>
        <pc:spChg chg="mod">
          <ac:chgData name="Elias Aydi" userId="b7604727aa301a45" providerId="LiveId" clId="{2E8DCFEE-B027-439D-A1D8-DC1436AFF240}" dt="2023-06-19T12:44:37.021" v="781" actId="20577"/>
          <ac:spMkLst>
            <pc:docMk/>
            <pc:sldMk cId="3921085292" sldId="751"/>
            <ac:spMk id="11" creationId="{14EEF289-9499-4AD9-AF44-CFB19F5766EF}"/>
          </ac:spMkLst>
        </pc:spChg>
      </pc:sldChg>
      <pc:sldChg chg="add del">
        <pc:chgData name="Elias Aydi" userId="b7604727aa301a45" providerId="LiveId" clId="{2E8DCFEE-B027-439D-A1D8-DC1436AFF240}" dt="2023-06-19T12:43:40.949" v="725"/>
        <pc:sldMkLst>
          <pc:docMk/>
          <pc:sldMk cId="4241752886" sldId="751"/>
        </pc:sldMkLst>
      </pc:sldChg>
      <pc:sldChg chg="modSp add mod">
        <pc:chgData name="Elias Aydi" userId="b7604727aa301a45" providerId="LiveId" clId="{2E8DCFEE-B027-439D-A1D8-DC1436AFF240}" dt="2023-06-21T05:53:40.700" v="1269" actId="20577"/>
        <pc:sldMkLst>
          <pc:docMk/>
          <pc:sldMk cId="1900350621" sldId="752"/>
        </pc:sldMkLst>
        <pc:spChg chg="mod">
          <ac:chgData name="Elias Aydi" userId="b7604727aa301a45" providerId="LiveId" clId="{2E8DCFEE-B027-439D-A1D8-DC1436AFF240}" dt="2023-06-21T05:53:40.700" v="1269" actId="20577"/>
          <ac:spMkLst>
            <pc:docMk/>
            <pc:sldMk cId="1900350621" sldId="752"/>
            <ac:spMk id="2" creationId="{EC1E6174-8EA2-4867-B26A-A5B087A2E746}"/>
          </ac:spMkLst>
        </pc:spChg>
      </pc:sldChg>
      <pc:sldChg chg="addSp delSp modSp add mod">
        <pc:chgData name="Elias Aydi" userId="b7604727aa301a45" providerId="LiveId" clId="{2E8DCFEE-B027-439D-A1D8-DC1436AFF240}" dt="2023-06-21T05:53:36.315" v="1265" actId="20577"/>
        <pc:sldMkLst>
          <pc:docMk/>
          <pc:sldMk cId="4021960883" sldId="753"/>
        </pc:sldMkLst>
        <pc:spChg chg="mod">
          <ac:chgData name="Elias Aydi" userId="b7604727aa301a45" providerId="LiveId" clId="{2E8DCFEE-B027-439D-A1D8-DC1436AFF240}" dt="2023-06-21T05:53:36.315" v="1265" actId="20577"/>
          <ac:spMkLst>
            <pc:docMk/>
            <pc:sldMk cId="4021960883" sldId="753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9T13:29:48.342" v="842" actId="1076"/>
          <ac:spMkLst>
            <pc:docMk/>
            <pc:sldMk cId="4021960883" sldId="753"/>
            <ac:spMk id="3" creationId="{22FC64DF-F261-A8FA-F2A3-82E05019FD98}"/>
          </ac:spMkLst>
        </pc:spChg>
        <pc:spChg chg="del">
          <ac:chgData name="Elias Aydi" userId="b7604727aa301a45" providerId="LiveId" clId="{2E8DCFEE-B027-439D-A1D8-DC1436AFF240}" dt="2023-06-19T12:48:52.657" v="815" actId="478"/>
          <ac:spMkLst>
            <pc:docMk/>
            <pc:sldMk cId="4021960883" sldId="753"/>
            <ac:spMk id="6" creationId="{92FCD879-5EE6-38EE-EB22-979A020FED18}"/>
          </ac:spMkLst>
        </pc:spChg>
        <pc:spChg chg="del">
          <ac:chgData name="Elias Aydi" userId="b7604727aa301a45" providerId="LiveId" clId="{2E8DCFEE-B027-439D-A1D8-DC1436AFF240}" dt="2023-06-19T12:49:00.495" v="819" actId="478"/>
          <ac:spMkLst>
            <pc:docMk/>
            <pc:sldMk cId="4021960883" sldId="753"/>
            <ac:spMk id="10" creationId="{DA4FB421-2042-EFA2-0E81-27CE3D79211B}"/>
          </ac:spMkLst>
        </pc:spChg>
        <pc:spChg chg="del">
          <ac:chgData name="Elias Aydi" userId="b7604727aa301a45" providerId="LiveId" clId="{2E8DCFEE-B027-439D-A1D8-DC1436AFF240}" dt="2023-06-19T12:48:47.783" v="814" actId="478"/>
          <ac:spMkLst>
            <pc:docMk/>
            <pc:sldMk cId="4021960883" sldId="753"/>
            <ac:spMk id="11" creationId="{1152A645-A4A5-1862-714F-3B0E2691FCDF}"/>
          </ac:spMkLst>
        </pc:spChg>
        <pc:spChg chg="del">
          <ac:chgData name="Elias Aydi" userId="b7604727aa301a45" providerId="LiveId" clId="{2E8DCFEE-B027-439D-A1D8-DC1436AFF240}" dt="2023-06-19T12:48:46.157" v="813" actId="478"/>
          <ac:spMkLst>
            <pc:docMk/>
            <pc:sldMk cId="4021960883" sldId="753"/>
            <ac:spMk id="19" creationId="{4933905A-D196-EF68-A2E8-38593C88741B}"/>
          </ac:spMkLst>
        </pc:spChg>
        <pc:spChg chg="del">
          <ac:chgData name="Elias Aydi" userId="b7604727aa301a45" providerId="LiveId" clId="{2E8DCFEE-B027-439D-A1D8-DC1436AFF240}" dt="2023-06-19T12:48:54.528" v="816" actId="478"/>
          <ac:spMkLst>
            <pc:docMk/>
            <pc:sldMk cId="4021960883" sldId="753"/>
            <ac:spMk id="20" creationId="{43A1CF4C-6EC3-40D0-8A42-3E3E29FA27B0}"/>
          </ac:spMkLst>
        </pc:spChg>
        <pc:spChg chg="del">
          <ac:chgData name="Elias Aydi" userId="b7604727aa301a45" providerId="LiveId" clId="{2E8DCFEE-B027-439D-A1D8-DC1436AFF240}" dt="2023-06-19T12:48:56.604" v="817" actId="478"/>
          <ac:spMkLst>
            <pc:docMk/>
            <pc:sldMk cId="4021960883" sldId="753"/>
            <ac:spMk id="21" creationId="{7955DBA0-3DE0-409F-9E80-7573EA625610}"/>
          </ac:spMkLst>
        </pc:spChg>
        <pc:spChg chg="del">
          <ac:chgData name="Elias Aydi" userId="b7604727aa301a45" providerId="LiveId" clId="{2E8DCFEE-B027-439D-A1D8-DC1436AFF240}" dt="2023-06-19T12:48:58.705" v="818" actId="478"/>
          <ac:spMkLst>
            <pc:docMk/>
            <pc:sldMk cId="4021960883" sldId="753"/>
            <ac:spMk id="22" creationId="{221371A4-AFB4-44CB-9A7F-663BAFB0C5F0}"/>
          </ac:spMkLst>
        </pc:spChg>
        <pc:spChg chg="del">
          <ac:chgData name="Elias Aydi" userId="b7604727aa301a45" providerId="LiveId" clId="{2E8DCFEE-B027-439D-A1D8-DC1436AFF240}" dt="2023-06-19T12:48:38.027" v="809" actId="478"/>
          <ac:spMkLst>
            <pc:docMk/>
            <pc:sldMk cId="4021960883" sldId="753"/>
            <ac:spMk id="28" creationId="{6AA24D32-707B-48F7-9857-4C43BA137243}"/>
          </ac:spMkLst>
        </pc:spChg>
        <pc:spChg chg="add mod">
          <ac:chgData name="Elias Aydi" userId="b7604727aa301a45" providerId="LiveId" clId="{2E8DCFEE-B027-439D-A1D8-DC1436AFF240}" dt="2023-06-19T13:30:30.549" v="859" actId="1076"/>
          <ac:spMkLst>
            <pc:docMk/>
            <pc:sldMk cId="4021960883" sldId="753"/>
            <ac:spMk id="32" creationId="{3A9648C4-8170-354A-42C2-B761D5ED072D}"/>
          </ac:spMkLst>
        </pc:spChg>
        <pc:spChg chg="add mod">
          <ac:chgData name="Elias Aydi" userId="b7604727aa301a45" providerId="LiveId" clId="{2E8DCFEE-B027-439D-A1D8-DC1436AFF240}" dt="2023-06-19T13:30:41.747" v="866" actId="207"/>
          <ac:spMkLst>
            <pc:docMk/>
            <pc:sldMk cId="4021960883" sldId="753"/>
            <ac:spMk id="33" creationId="{9915AA4B-E29A-00FF-E1F5-F8C40D75253D}"/>
          </ac:spMkLst>
        </pc:spChg>
        <pc:spChg chg="del">
          <ac:chgData name="Elias Aydi" userId="b7604727aa301a45" providerId="LiveId" clId="{2E8DCFEE-B027-439D-A1D8-DC1436AFF240}" dt="2023-06-19T12:49:02.150" v="820" actId="478"/>
          <ac:spMkLst>
            <pc:docMk/>
            <pc:sldMk cId="4021960883" sldId="753"/>
            <ac:spMk id="40" creationId="{0F2FBC1B-F44C-396D-7474-8B117FA5ADDE}"/>
          </ac:spMkLst>
        </pc:spChg>
        <pc:picChg chg="del">
          <ac:chgData name="Elias Aydi" userId="b7604727aa301a45" providerId="LiveId" clId="{2E8DCFEE-B027-439D-A1D8-DC1436AFF240}" dt="2023-06-19T12:48:34.655" v="806" actId="478"/>
          <ac:picMkLst>
            <pc:docMk/>
            <pc:sldMk cId="4021960883" sldId="753"/>
            <ac:picMk id="12" creationId="{05042332-83CD-CD65-0DCB-81BA33AE6E79}"/>
          </ac:picMkLst>
        </pc:picChg>
        <pc:picChg chg="del">
          <ac:chgData name="Elias Aydi" userId="b7604727aa301a45" providerId="LiveId" clId="{2E8DCFEE-B027-439D-A1D8-DC1436AFF240}" dt="2023-06-19T12:48:40.890" v="811" actId="478"/>
          <ac:picMkLst>
            <pc:docMk/>
            <pc:sldMk cId="4021960883" sldId="753"/>
            <ac:picMk id="25" creationId="{22D0C77C-02D9-7678-41E7-41B0CBE0DD87}"/>
          </ac:picMkLst>
        </pc:picChg>
        <pc:picChg chg="add del mod">
          <ac:chgData name="Elias Aydi" userId="b7604727aa301a45" providerId="LiveId" clId="{2E8DCFEE-B027-439D-A1D8-DC1436AFF240}" dt="2023-06-19T13:29:25.167" v="835" actId="478"/>
          <ac:picMkLst>
            <pc:docMk/>
            <pc:sldMk cId="4021960883" sldId="753"/>
            <ac:picMk id="26" creationId="{501F5649-3426-8BD7-4E4B-AD3C247B969C}"/>
          </ac:picMkLst>
        </pc:picChg>
        <pc:picChg chg="add mod">
          <ac:chgData name="Elias Aydi" userId="b7604727aa301a45" providerId="LiveId" clId="{2E8DCFEE-B027-439D-A1D8-DC1436AFF240}" dt="2023-06-19T13:29:36.188" v="840" actId="1076"/>
          <ac:picMkLst>
            <pc:docMk/>
            <pc:sldMk cId="4021960883" sldId="753"/>
            <ac:picMk id="30" creationId="{36EFCAF8-B6AF-B1CB-3E91-48B316F045C0}"/>
          </ac:picMkLst>
        </pc:picChg>
        <pc:cxnChg chg="del">
          <ac:chgData name="Elias Aydi" userId="b7604727aa301a45" providerId="LiveId" clId="{2E8DCFEE-B027-439D-A1D8-DC1436AFF240}" dt="2023-06-19T12:48:36.531" v="808" actId="478"/>
          <ac:cxnSpMkLst>
            <pc:docMk/>
            <pc:sldMk cId="4021960883" sldId="753"/>
            <ac:cxnSpMk id="4" creationId="{5475CBF7-0CA2-2A2A-42D7-9ABA26A68790}"/>
          </ac:cxnSpMkLst>
        </pc:cxnChg>
        <pc:cxnChg chg="del">
          <ac:chgData name="Elias Aydi" userId="b7604727aa301a45" providerId="LiveId" clId="{2E8DCFEE-B027-439D-A1D8-DC1436AFF240}" dt="2023-06-19T12:48:39.311" v="810" actId="478"/>
          <ac:cxnSpMkLst>
            <pc:docMk/>
            <pc:sldMk cId="4021960883" sldId="753"/>
            <ac:cxnSpMk id="9" creationId="{D51E50D2-11AF-409D-B686-F9823CA988DF}"/>
          </ac:cxnSpMkLst>
        </pc:cxnChg>
        <pc:cxnChg chg="del">
          <ac:chgData name="Elias Aydi" userId="b7604727aa301a45" providerId="LiveId" clId="{2E8DCFEE-B027-439D-A1D8-DC1436AFF240}" dt="2023-06-19T12:48:42.941" v="812" actId="478"/>
          <ac:cxnSpMkLst>
            <pc:docMk/>
            <pc:sldMk cId="4021960883" sldId="753"/>
            <ac:cxnSpMk id="27" creationId="{4657ECEC-0186-A8D4-941D-A9BB432BF8E3}"/>
          </ac:cxnSpMkLst>
        </pc:cxnChg>
        <pc:cxnChg chg="del">
          <ac:chgData name="Elias Aydi" userId="b7604727aa301a45" providerId="LiveId" clId="{2E8DCFEE-B027-439D-A1D8-DC1436AFF240}" dt="2023-06-19T12:48:35.914" v="807" actId="478"/>
          <ac:cxnSpMkLst>
            <pc:docMk/>
            <pc:sldMk cId="4021960883" sldId="753"/>
            <ac:cxnSpMk id="31" creationId="{88C2B115-44C6-E89E-7D19-C563969AB40B}"/>
          </ac:cxnSpMkLst>
        </pc:cxnChg>
        <pc:cxnChg chg="del">
          <ac:chgData name="Elias Aydi" userId="b7604727aa301a45" providerId="LiveId" clId="{2E8DCFEE-B027-439D-A1D8-DC1436AFF240}" dt="2023-06-19T12:48:42.941" v="812" actId="478"/>
          <ac:cxnSpMkLst>
            <pc:docMk/>
            <pc:sldMk cId="4021960883" sldId="753"/>
            <ac:cxnSpMk id="37" creationId="{A1E12FAF-BCEA-95F0-2272-65AD7775C856}"/>
          </ac:cxnSpMkLst>
        </pc:cxnChg>
      </pc:sldChg>
      <pc:sldChg chg="addSp delSp modSp add mod">
        <pc:chgData name="Elias Aydi" userId="b7604727aa301a45" providerId="LiveId" clId="{2E8DCFEE-B027-439D-A1D8-DC1436AFF240}" dt="2023-06-21T05:54:04.910" v="1289" actId="6549"/>
        <pc:sldMkLst>
          <pc:docMk/>
          <pc:sldMk cId="728485775" sldId="754"/>
        </pc:sldMkLst>
        <pc:spChg chg="mod">
          <ac:chgData name="Elias Aydi" userId="b7604727aa301a45" providerId="LiveId" clId="{2E8DCFEE-B027-439D-A1D8-DC1436AFF240}" dt="2023-06-21T05:54:04.910" v="1289" actId="6549"/>
          <ac:spMkLst>
            <pc:docMk/>
            <pc:sldMk cId="728485775" sldId="754"/>
            <ac:spMk id="2" creationId="{EC1E6174-8EA2-4867-B26A-A5B087A2E746}"/>
          </ac:spMkLst>
        </pc:spChg>
        <pc:spChg chg="del">
          <ac:chgData name="Elias Aydi" userId="b7604727aa301a45" providerId="LiveId" clId="{2E8DCFEE-B027-439D-A1D8-DC1436AFF240}" dt="2023-06-19T13:33:35.783" v="890" actId="478"/>
          <ac:spMkLst>
            <pc:docMk/>
            <pc:sldMk cId="728485775" sldId="754"/>
            <ac:spMk id="23" creationId="{D8996CF5-5D76-47FB-AE17-082C1007E222}"/>
          </ac:spMkLst>
        </pc:spChg>
        <pc:picChg chg="add mod">
          <ac:chgData name="Elias Aydi" userId="b7604727aa301a45" providerId="LiveId" clId="{2E8DCFEE-B027-439D-A1D8-DC1436AFF240}" dt="2023-06-19T13:33:44.368" v="891" actId="931"/>
          <ac:picMkLst>
            <pc:docMk/>
            <pc:sldMk cId="728485775" sldId="754"/>
            <ac:picMk id="9" creationId="{ACD7CA24-429F-445A-78C1-B06F61FEC38A}"/>
          </ac:picMkLst>
        </pc:picChg>
        <pc:picChg chg="del">
          <ac:chgData name="Elias Aydi" userId="b7604727aa301a45" providerId="LiveId" clId="{2E8DCFEE-B027-439D-A1D8-DC1436AFF240}" dt="2023-06-19T13:33:33.537" v="889" actId="478"/>
          <ac:picMkLst>
            <pc:docMk/>
            <pc:sldMk cId="728485775" sldId="754"/>
            <ac:picMk id="10" creationId="{A278B05D-63B5-081B-960F-CEBA7F0E6A4D}"/>
          </ac:picMkLst>
        </pc:picChg>
      </pc:sldChg>
      <pc:sldChg chg="modSp add mod">
        <pc:chgData name="Elias Aydi" userId="b7604727aa301a45" providerId="LiveId" clId="{2E8DCFEE-B027-439D-A1D8-DC1436AFF240}" dt="2023-06-21T05:53:59.027" v="1285" actId="20577"/>
        <pc:sldMkLst>
          <pc:docMk/>
          <pc:sldMk cId="3605469525" sldId="755"/>
        </pc:sldMkLst>
        <pc:spChg chg="mod">
          <ac:chgData name="Elias Aydi" userId="b7604727aa301a45" providerId="LiveId" clId="{2E8DCFEE-B027-439D-A1D8-DC1436AFF240}" dt="2023-06-21T05:53:59.027" v="1285" actId="20577"/>
          <ac:spMkLst>
            <pc:docMk/>
            <pc:sldMk cId="3605469525" sldId="755"/>
            <ac:spMk id="2" creationId="{EC1E6174-8EA2-4867-B26A-A5B087A2E746}"/>
          </ac:spMkLst>
        </pc:spChg>
      </pc:sldChg>
      <pc:sldChg chg="addSp delSp modSp add mod">
        <pc:chgData name="Elias Aydi" userId="b7604727aa301a45" providerId="LiveId" clId="{2E8DCFEE-B027-439D-A1D8-DC1436AFF240}" dt="2023-06-21T05:54:10.369" v="1295" actId="20577"/>
        <pc:sldMkLst>
          <pc:docMk/>
          <pc:sldMk cId="681490648" sldId="756"/>
        </pc:sldMkLst>
        <pc:spChg chg="mod">
          <ac:chgData name="Elias Aydi" userId="b7604727aa301a45" providerId="LiveId" clId="{2E8DCFEE-B027-439D-A1D8-DC1436AFF240}" dt="2023-06-21T05:54:10.369" v="1295" actId="20577"/>
          <ac:spMkLst>
            <pc:docMk/>
            <pc:sldMk cId="681490648" sldId="756"/>
            <ac:spMk id="2" creationId="{EC1E6174-8EA2-4867-B26A-A5B087A2E746}"/>
          </ac:spMkLst>
        </pc:spChg>
        <pc:spChg chg="mod">
          <ac:chgData name="Elias Aydi" userId="b7604727aa301a45" providerId="LiveId" clId="{2E8DCFEE-B027-439D-A1D8-DC1436AFF240}" dt="2023-06-19T13:35:12.010" v="937" actId="1076"/>
          <ac:spMkLst>
            <pc:docMk/>
            <pc:sldMk cId="681490648" sldId="756"/>
            <ac:spMk id="3" creationId="{22FC64DF-F261-A8FA-F2A3-82E05019FD98}"/>
          </ac:spMkLst>
        </pc:spChg>
        <pc:spChg chg="add mod">
          <ac:chgData name="Elias Aydi" userId="b7604727aa301a45" providerId="LiveId" clId="{2E8DCFEE-B027-439D-A1D8-DC1436AFF240}" dt="2023-06-19T13:38:42.138" v="1059" actId="1076"/>
          <ac:spMkLst>
            <pc:docMk/>
            <pc:sldMk cId="681490648" sldId="756"/>
            <ac:spMk id="26" creationId="{FD0CA506-47B4-95CD-FBEB-9357B1C2E779}"/>
          </ac:spMkLst>
        </pc:spChg>
        <pc:spChg chg="add mod">
          <ac:chgData name="Elias Aydi" userId="b7604727aa301a45" providerId="LiveId" clId="{2E8DCFEE-B027-439D-A1D8-DC1436AFF240}" dt="2023-06-19T13:38:48.076" v="1064" actId="20577"/>
          <ac:spMkLst>
            <pc:docMk/>
            <pc:sldMk cId="681490648" sldId="756"/>
            <ac:spMk id="27" creationId="{6D40F246-5128-E9B1-E0C6-D683FBA34ED0}"/>
          </ac:spMkLst>
        </pc:spChg>
        <pc:picChg chg="del">
          <ac:chgData name="Elias Aydi" userId="b7604727aa301a45" providerId="LiveId" clId="{2E8DCFEE-B027-439D-A1D8-DC1436AFF240}" dt="2023-06-19T13:34:06.994" v="894" actId="478"/>
          <ac:picMkLst>
            <pc:docMk/>
            <pc:sldMk cId="681490648" sldId="756"/>
            <ac:picMk id="9" creationId="{ACD7CA24-429F-445A-78C1-B06F61FEC38A}"/>
          </ac:picMkLst>
        </pc:picChg>
        <pc:picChg chg="add mod">
          <ac:chgData name="Elias Aydi" userId="b7604727aa301a45" providerId="LiveId" clId="{2E8DCFEE-B027-439D-A1D8-DC1436AFF240}" dt="2023-06-19T13:34:58.126" v="929" actId="1076"/>
          <ac:picMkLst>
            <pc:docMk/>
            <pc:sldMk cId="681490648" sldId="756"/>
            <ac:picMk id="10" creationId="{B60041B6-C792-8BC5-01EF-17D1343C08CB}"/>
          </ac:picMkLst>
        </pc:picChg>
        <pc:picChg chg="add mod">
          <ac:chgData name="Elias Aydi" userId="b7604727aa301a45" providerId="LiveId" clId="{2E8DCFEE-B027-439D-A1D8-DC1436AFF240}" dt="2023-06-19T13:35:04.521" v="936" actId="1037"/>
          <ac:picMkLst>
            <pc:docMk/>
            <pc:sldMk cId="681490648" sldId="756"/>
            <ac:picMk id="12" creationId="{1844D270-4724-71B8-B184-45FF842DAE7B}"/>
          </ac:picMkLst>
        </pc:picChg>
        <pc:cxnChg chg="add mod">
          <ac:chgData name="Elias Aydi" userId="b7604727aa301a45" providerId="LiveId" clId="{2E8DCFEE-B027-439D-A1D8-DC1436AFF240}" dt="2023-06-19T13:37:48.277" v="996" actId="1037"/>
          <ac:cxnSpMkLst>
            <pc:docMk/>
            <pc:sldMk cId="681490648" sldId="756"/>
            <ac:cxnSpMk id="21" creationId="{EF9F1AA6-2EFD-4169-ADF4-49E90CA0D1F8}"/>
          </ac:cxnSpMkLst>
        </pc:cxnChg>
        <pc:cxnChg chg="add mod">
          <ac:chgData name="Elias Aydi" userId="b7604727aa301a45" providerId="LiveId" clId="{2E8DCFEE-B027-439D-A1D8-DC1436AFF240}" dt="2023-06-19T13:38:12.162" v="1053" actId="14100"/>
          <ac:cxnSpMkLst>
            <pc:docMk/>
            <pc:sldMk cId="681490648" sldId="756"/>
            <ac:cxnSpMk id="24" creationId="{9DCE0928-6D12-BE7C-46C0-2542194D9F3E}"/>
          </ac:cxnSpMkLst>
        </pc:cxnChg>
      </pc:sldChg>
      <pc:sldChg chg="addSp modSp add mod">
        <pc:chgData name="Elias Aydi" userId="b7604727aa301a45" providerId="LiveId" clId="{2E8DCFEE-B027-439D-A1D8-DC1436AFF240}" dt="2023-06-21T05:54:16.268" v="1299" actId="6549"/>
        <pc:sldMkLst>
          <pc:docMk/>
          <pc:sldMk cId="1565661682" sldId="757"/>
        </pc:sldMkLst>
        <pc:spChg chg="mod">
          <ac:chgData name="Elias Aydi" userId="b7604727aa301a45" providerId="LiveId" clId="{2E8DCFEE-B027-439D-A1D8-DC1436AFF240}" dt="2023-06-21T05:54:16.268" v="1299" actId="6549"/>
          <ac:spMkLst>
            <pc:docMk/>
            <pc:sldMk cId="1565661682" sldId="757"/>
            <ac:spMk id="2" creationId="{EC1E6174-8EA2-4867-B26A-A5B087A2E746}"/>
          </ac:spMkLst>
        </pc:spChg>
        <pc:cxnChg chg="add mod">
          <ac:chgData name="Elias Aydi" userId="b7604727aa301a45" providerId="LiveId" clId="{2E8DCFEE-B027-439D-A1D8-DC1436AFF240}" dt="2023-06-19T13:35:44.870" v="942" actId="14100"/>
          <ac:cxnSpMkLst>
            <pc:docMk/>
            <pc:sldMk cId="1565661682" sldId="757"/>
            <ac:cxnSpMk id="9" creationId="{E2255C7D-8827-8960-05CE-544E1A5177A0}"/>
          </ac:cxnSpMkLst>
        </pc:cxnChg>
      </pc:sldChg>
      <pc:sldChg chg="modSp add mod">
        <pc:chgData name="Elias Aydi" userId="b7604727aa301a45" providerId="LiveId" clId="{2E8DCFEE-B027-439D-A1D8-DC1436AFF240}" dt="2023-06-21T05:52:30.067" v="1225" actId="20577"/>
        <pc:sldMkLst>
          <pc:docMk/>
          <pc:sldMk cId="2085537807" sldId="758"/>
        </pc:sldMkLst>
        <pc:spChg chg="mod">
          <ac:chgData name="Elias Aydi" userId="b7604727aa301a45" providerId="LiveId" clId="{2E8DCFEE-B027-439D-A1D8-DC1436AFF240}" dt="2023-06-21T05:52:30.067" v="1225" actId="20577"/>
          <ac:spMkLst>
            <pc:docMk/>
            <pc:sldMk cId="2085537807" sldId="758"/>
            <ac:spMk id="2" creationId="{4A45B323-A5A2-4E12-B368-D6720FA18313}"/>
          </ac:spMkLst>
        </pc:spChg>
      </pc:sldChg>
      <pc:sldChg chg="modSp add mod">
        <pc:chgData name="Elias Aydi" userId="b7604727aa301a45" providerId="LiveId" clId="{2E8DCFEE-B027-439D-A1D8-DC1436AFF240}" dt="2023-06-21T05:52:42.588" v="1229" actId="20577"/>
        <pc:sldMkLst>
          <pc:docMk/>
          <pc:sldMk cId="1199692343" sldId="759"/>
        </pc:sldMkLst>
        <pc:spChg chg="mod">
          <ac:chgData name="Elias Aydi" userId="b7604727aa301a45" providerId="LiveId" clId="{2E8DCFEE-B027-439D-A1D8-DC1436AFF240}" dt="2023-06-21T05:52:42.588" v="1229" actId="20577"/>
          <ac:spMkLst>
            <pc:docMk/>
            <pc:sldMk cId="1199692343" sldId="759"/>
            <ac:spMk id="3" creationId="{BF491789-41ED-4B77-8C80-8B9725383269}"/>
          </ac:spMkLst>
        </pc:spChg>
      </pc:sldChg>
      <pc:sldChg chg="addSp delSp modSp add mod">
        <pc:chgData name="Elias Aydi" userId="b7604727aa301a45" providerId="LiveId" clId="{2E8DCFEE-B027-439D-A1D8-DC1436AFF240}" dt="2023-06-21T05:52:46.580" v="1231" actId="20577"/>
        <pc:sldMkLst>
          <pc:docMk/>
          <pc:sldMk cId="2211568416" sldId="760"/>
        </pc:sldMkLst>
        <pc:spChg chg="mod">
          <ac:chgData name="Elias Aydi" userId="b7604727aa301a45" providerId="LiveId" clId="{2E8DCFEE-B027-439D-A1D8-DC1436AFF240}" dt="2023-06-21T05:52:46.580" v="1231" actId="20577"/>
          <ac:spMkLst>
            <pc:docMk/>
            <pc:sldMk cId="2211568416" sldId="760"/>
            <ac:spMk id="3" creationId="{BF491789-41ED-4B77-8C80-8B9725383269}"/>
          </ac:spMkLst>
        </pc:spChg>
        <pc:picChg chg="add mod">
          <ac:chgData name="Elias Aydi" userId="b7604727aa301a45" providerId="LiveId" clId="{2E8DCFEE-B027-439D-A1D8-DC1436AFF240}" dt="2023-06-19T19:32:48.259" v="1074" actId="14100"/>
          <ac:picMkLst>
            <pc:docMk/>
            <pc:sldMk cId="2211568416" sldId="760"/>
            <ac:picMk id="5" creationId="{F7DFA2C3-B8C2-E440-69ED-C59F196FAC57}"/>
          </ac:picMkLst>
        </pc:picChg>
        <pc:picChg chg="del">
          <ac:chgData name="Elias Aydi" userId="b7604727aa301a45" providerId="LiveId" clId="{2E8DCFEE-B027-439D-A1D8-DC1436AFF240}" dt="2023-06-19T19:32:18.545" v="1067" actId="478"/>
          <ac:picMkLst>
            <pc:docMk/>
            <pc:sldMk cId="2211568416" sldId="760"/>
            <ac:picMk id="9" creationId="{58816260-1698-474C-848F-A358B2FC7A2A}"/>
          </ac:picMkLst>
        </pc:picChg>
      </pc:sldChg>
      <pc:sldChg chg="addSp delSp modSp add mod">
        <pc:chgData name="Elias Aydi" userId="b7604727aa301a45" providerId="LiveId" clId="{2E8DCFEE-B027-439D-A1D8-DC1436AFF240}" dt="2023-06-21T05:52:51.916" v="1233" actId="20577"/>
        <pc:sldMkLst>
          <pc:docMk/>
          <pc:sldMk cId="2357024270" sldId="761"/>
        </pc:sldMkLst>
        <pc:spChg chg="mod">
          <ac:chgData name="Elias Aydi" userId="b7604727aa301a45" providerId="LiveId" clId="{2E8DCFEE-B027-439D-A1D8-DC1436AFF240}" dt="2023-06-21T05:52:51.916" v="1233" actId="20577"/>
          <ac:spMkLst>
            <pc:docMk/>
            <pc:sldMk cId="2357024270" sldId="761"/>
            <ac:spMk id="3" creationId="{BF491789-41ED-4B77-8C80-8B9725383269}"/>
          </ac:spMkLst>
        </pc:spChg>
        <pc:picChg chg="add mod">
          <ac:chgData name="Elias Aydi" userId="b7604727aa301a45" providerId="LiveId" clId="{2E8DCFEE-B027-439D-A1D8-DC1436AFF240}" dt="2023-06-19T19:32:51.154" v="1075"/>
          <ac:picMkLst>
            <pc:docMk/>
            <pc:sldMk cId="2357024270" sldId="761"/>
            <ac:picMk id="2" creationId="{CD61CD9F-67E9-61CE-CA3E-96401A13D1F7}"/>
          </ac:picMkLst>
        </pc:picChg>
        <pc:picChg chg="del">
          <ac:chgData name="Elias Aydi" userId="b7604727aa301a45" providerId="LiveId" clId="{2E8DCFEE-B027-439D-A1D8-DC1436AFF240}" dt="2023-06-19T19:32:20.800" v="1068" actId="478"/>
          <ac:picMkLst>
            <pc:docMk/>
            <pc:sldMk cId="2357024270" sldId="761"/>
            <ac:picMk id="14" creationId="{53211161-9F9A-41E7-AFBC-CB4057583D94}"/>
          </ac:picMkLst>
        </pc:picChg>
      </pc:sldChg>
      <pc:sldChg chg="delSp modSp add mod">
        <pc:chgData name="Elias Aydi" userId="b7604727aa301a45" providerId="LiveId" clId="{2E8DCFEE-B027-439D-A1D8-DC1436AFF240}" dt="2023-06-21T05:54:25.641" v="1307" actId="20577"/>
        <pc:sldMkLst>
          <pc:docMk/>
          <pc:sldMk cId="2275568010" sldId="762"/>
        </pc:sldMkLst>
        <pc:spChg chg="mod">
          <ac:chgData name="Elias Aydi" userId="b7604727aa301a45" providerId="LiveId" clId="{2E8DCFEE-B027-439D-A1D8-DC1436AFF240}" dt="2023-06-21T05:54:25.641" v="1307" actId="20577"/>
          <ac:spMkLst>
            <pc:docMk/>
            <pc:sldMk cId="2275568010" sldId="762"/>
            <ac:spMk id="2" creationId="{4A45B323-A5A2-4E12-B368-D6720FA18313}"/>
          </ac:spMkLst>
        </pc:spChg>
        <pc:spChg chg="del">
          <ac:chgData name="Elias Aydi" userId="b7604727aa301a45" providerId="LiveId" clId="{2E8DCFEE-B027-439D-A1D8-DC1436AFF240}" dt="2023-06-19T19:36:00.345" v="1082" actId="478"/>
          <ac:spMkLst>
            <pc:docMk/>
            <pc:sldMk cId="2275568010" sldId="762"/>
            <ac:spMk id="3" creationId="{37CA25CA-99F0-4674-0F39-FAB4B0228D59}"/>
          </ac:spMkLst>
        </pc:spChg>
      </pc:sldChg>
      <pc:sldChg chg="add del">
        <pc:chgData name="Elias Aydi" userId="b7604727aa301a45" providerId="LiveId" clId="{2E8DCFEE-B027-439D-A1D8-DC1436AFF240}" dt="2023-06-19T19:36:29.981" v="1085"/>
        <pc:sldMkLst>
          <pc:docMk/>
          <pc:sldMk cId="600928743" sldId="763"/>
        </pc:sldMkLst>
      </pc:sldChg>
      <pc:sldChg chg="add">
        <pc:chgData name="Elias Aydi" userId="b7604727aa301a45" providerId="LiveId" clId="{2E8DCFEE-B027-439D-A1D8-DC1436AFF240}" dt="2023-06-19T19:36:35.408" v="1086"/>
        <pc:sldMkLst>
          <pc:docMk/>
          <pc:sldMk cId="3452084655" sldId="763"/>
        </pc:sldMkLst>
      </pc:sldChg>
      <pc:sldChg chg="add">
        <pc:chgData name="Elias Aydi" userId="b7604727aa301a45" providerId="LiveId" clId="{2E8DCFEE-B027-439D-A1D8-DC1436AFF240}" dt="2023-06-19T19:43:20.133" v="1087"/>
        <pc:sldMkLst>
          <pc:docMk/>
          <pc:sldMk cId="4198559044" sldId="764"/>
        </pc:sldMkLst>
      </pc:sldChg>
      <pc:sldChg chg="modSp add mod">
        <pc:chgData name="Elias Aydi" userId="b7604727aa301a45" providerId="LiveId" clId="{2E8DCFEE-B027-439D-A1D8-DC1436AFF240}" dt="2023-06-21T05:53:32.445" v="1261" actId="6549"/>
        <pc:sldMkLst>
          <pc:docMk/>
          <pc:sldMk cId="899527718" sldId="765"/>
        </pc:sldMkLst>
        <pc:spChg chg="mod">
          <ac:chgData name="Elias Aydi" userId="b7604727aa301a45" providerId="LiveId" clId="{2E8DCFEE-B027-439D-A1D8-DC1436AFF240}" dt="2023-06-21T05:53:32.445" v="1261" actId="6549"/>
          <ac:spMkLst>
            <pc:docMk/>
            <pc:sldMk cId="899527718" sldId="765"/>
            <ac:spMk id="2" creationId="{EC1E6174-8EA2-4867-B26A-A5B087A2E746}"/>
          </ac:spMkLst>
        </pc:spChg>
      </pc:sldChg>
      <pc:sldChg chg="addSp delSp modSp add mod">
        <pc:chgData name="Elias Aydi" userId="b7604727aa301a45" providerId="LiveId" clId="{2E8DCFEE-B027-439D-A1D8-DC1436AFF240}" dt="2023-07-10T07:20:39.856" v="1364" actId="478"/>
        <pc:sldMkLst>
          <pc:docMk/>
          <pc:sldMk cId="2128596434" sldId="766"/>
        </pc:sldMkLst>
        <pc:spChg chg="del">
          <ac:chgData name="Elias Aydi" userId="b7604727aa301a45" providerId="LiveId" clId="{2E8DCFEE-B027-439D-A1D8-DC1436AFF240}" dt="2023-07-10T07:20:37.145" v="1363" actId="478"/>
          <ac:spMkLst>
            <pc:docMk/>
            <pc:sldMk cId="2128596434" sldId="766"/>
            <ac:spMk id="2" creationId="{EC1E6174-8EA2-4867-B26A-A5B087A2E746}"/>
          </ac:spMkLst>
        </pc:spChg>
        <pc:spChg chg="del">
          <ac:chgData name="Elias Aydi" userId="b7604727aa301a45" providerId="LiveId" clId="{2E8DCFEE-B027-439D-A1D8-DC1436AFF240}" dt="2023-07-10T07:20:39.856" v="1364" actId="478"/>
          <ac:spMkLst>
            <pc:docMk/>
            <pc:sldMk cId="2128596434" sldId="766"/>
            <ac:spMk id="7" creationId="{D32F370E-503D-405B-9862-8006A0F12B44}"/>
          </ac:spMkLst>
        </pc:spChg>
        <pc:spChg chg="del">
          <ac:chgData name="Elias Aydi" userId="b7604727aa301a45" providerId="LiveId" clId="{2E8DCFEE-B027-439D-A1D8-DC1436AFF240}" dt="2023-07-10T07:20:32.771" v="1361" actId="478"/>
          <ac:spMkLst>
            <pc:docMk/>
            <pc:sldMk cId="2128596434" sldId="766"/>
            <ac:spMk id="20" creationId="{43A1CF4C-6EC3-40D0-8A42-3E3E29FA27B0}"/>
          </ac:spMkLst>
        </pc:spChg>
        <pc:spChg chg="del">
          <ac:chgData name="Elias Aydi" userId="b7604727aa301a45" providerId="LiveId" clId="{2E8DCFEE-B027-439D-A1D8-DC1436AFF240}" dt="2023-07-10T07:20:27.787" v="1359" actId="478"/>
          <ac:spMkLst>
            <pc:docMk/>
            <pc:sldMk cId="2128596434" sldId="766"/>
            <ac:spMk id="23" creationId="{E708D6F3-76FD-A3E2-2F49-EE2AC1A6D449}"/>
          </ac:spMkLst>
        </pc:spChg>
        <pc:spChg chg="add del mod">
          <ac:chgData name="Elias Aydi" userId="b7604727aa301a45" providerId="LiveId" clId="{2E8DCFEE-B027-439D-A1D8-DC1436AFF240}" dt="2023-07-10T07:20:30.324" v="1360" actId="478"/>
          <ac:spMkLst>
            <pc:docMk/>
            <pc:sldMk cId="2128596434" sldId="766"/>
            <ac:spMk id="24" creationId="{73710045-20AD-038D-0A8A-A701706D3C96}"/>
          </ac:spMkLst>
        </pc:spChg>
        <pc:spChg chg="del">
          <ac:chgData name="Elias Aydi" userId="b7604727aa301a45" providerId="LiveId" clId="{2E8DCFEE-B027-439D-A1D8-DC1436AFF240}" dt="2023-07-10T07:20:34.798" v="1362" actId="478"/>
          <ac:spMkLst>
            <pc:docMk/>
            <pc:sldMk cId="2128596434" sldId="766"/>
            <ac:spMk id="27" creationId="{B4176C57-29A1-4FDA-C6E1-E810B8EDD9C3}"/>
          </ac:spMkLst>
        </pc:spChg>
        <pc:picChg chg="del">
          <ac:chgData name="Elias Aydi" userId="b7604727aa301a45" providerId="LiveId" clId="{2E8DCFEE-B027-439D-A1D8-DC1436AFF240}" dt="2023-07-10T07:20:25.661" v="1358" actId="478"/>
          <ac:picMkLst>
            <pc:docMk/>
            <pc:sldMk cId="2128596434" sldId="766"/>
            <ac:picMk id="15" creationId="{CEC9A64C-E003-41A5-81BD-433A8BA8826E}"/>
          </ac:picMkLst>
        </pc:picChg>
      </pc:sldChg>
      <pc:sldChg chg="addSp delSp modSp add mod">
        <pc:chgData name="Elias Aydi" userId="b7604727aa301a45" providerId="LiveId" clId="{2E8DCFEE-B027-439D-A1D8-DC1436AFF240}" dt="2023-07-10T07:21:00.324" v="1371" actId="478"/>
        <pc:sldMkLst>
          <pc:docMk/>
          <pc:sldMk cId="3731985258" sldId="767"/>
        </pc:sldMkLst>
        <pc:spChg chg="del">
          <ac:chgData name="Elias Aydi" userId="b7604727aa301a45" providerId="LiveId" clId="{2E8DCFEE-B027-439D-A1D8-DC1436AFF240}" dt="2023-07-10T07:20:57.768" v="1370" actId="478"/>
          <ac:spMkLst>
            <pc:docMk/>
            <pc:sldMk cId="3731985258" sldId="767"/>
            <ac:spMk id="2" creationId="{EC1E6174-8EA2-4867-B26A-A5B087A2E746}"/>
          </ac:spMkLst>
        </pc:spChg>
        <pc:spChg chg="del">
          <ac:chgData name="Elias Aydi" userId="b7604727aa301a45" providerId="LiveId" clId="{2E8DCFEE-B027-439D-A1D8-DC1436AFF240}" dt="2023-07-10T07:21:00.324" v="1371" actId="478"/>
          <ac:spMkLst>
            <pc:docMk/>
            <pc:sldMk cId="3731985258" sldId="767"/>
            <ac:spMk id="7" creationId="{D32F370E-503D-405B-9862-8006A0F12B44}"/>
          </ac:spMkLst>
        </pc:spChg>
        <pc:spChg chg="del">
          <ac:chgData name="Elias Aydi" userId="b7604727aa301a45" providerId="LiveId" clId="{2E8DCFEE-B027-439D-A1D8-DC1436AFF240}" dt="2023-07-10T07:20:52.978" v="1368" actId="478"/>
          <ac:spMkLst>
            <pc:docMk/>
            <pc:sldMk cId="3731985258" sldId="767"/>
            <ac:spMk id="20" creationId="{43A1CF4C-6EC3-40D0-8A42-3E3E29FA27B0}"/>
          </ac:spMkLst>
        </pc:spChg>
        <pc:spChg chg="del">
          <ac:chgData name="Elias Aydi" userId="b7604727aa301a45" providerId="LiveId" clId="{2E8DCFEE-B027-439D-A1D8-DC1436AFF240}" dt="2023-07-10T07:20:46.398" v="1366" actId="478"/>
          <ac:spMkLst>
            <pc:docMk/>
            <pc:sldMk cId="3731985258" sldId="767"/>
            <ac:spMk id="23" creationId="{E708D6F3-76FD-A3E2-2F49-EE2AC1A6D449}"/>
          </ac:spMkLst>
        </pc:spChg>
        <pc:spChg chg="add del mod">
          <ac:chgData name="Elias Aydi" userId="b7604727aa301a45" providerId="LiveId" clId="{2E8DCFEE-B027-439D-A1D8-DC1436AFF240}" dt="2023-07-10T07:20:49.295" v="1367" actId="478"/>
          <ac:spMkLst>
            <pc:docMk/>
            <pc:sldMk cId="3731985258" sldId="767"/>
            <ac:spMk id="26" creationId="{9D137782-FC68-2F0A-3AF5-1EEE1CB48AFC}"/>
          </ac:spMkLst>
        </pc:spChg>
        <pc:spChg chg="del">
          <ac:chgData name="Elias Aydi" userId="b7604727aa301a45" providerId="LiveId" clId="{2E8DCFEE-B027-439D-A1D8-DC1436AFF240}" dt="2023-07-10T07:20:55.356" v="1369" actId="478"/>
          <ac:spMkLst>
            <pc:docMk/>
            <pc:sldMk cId="3731985258" sldId="767"/>
            <ac:spMk id="40" creationId="{0F2FBC1B-F44C-396D-7474-8B117FA5ADDE}"/>
          </ac:spMkLst>
        </pc:spChg>
        <pc:picChg chg="del">
          <ac:chgData name="Elias Aydi" userId="b7604727aa301a45" providerId="LiveId" clId="{2E8DCFEE-B027-439D-A1D8-DC1436AFF240}" dt="2023-07-10T07:20:44.414" v="1365" actId="478"/>
          <ac:picMkLst>
            <pc:docMk/>
            <pc:sldMk cId="3731985258" sldId="767"/>
            <ac:picMk id="15" creationId="{CEC9A64C-E003-41A5-81BD-433A8BA8826E}"/>
          </ac:picMkLst>
        </pc:picChg>
      </pc:sldChg>
    </pc:docChg>
  </pc:docChgLst>
  <pc:docChgLst>
    <pc:chgData name="Elias Aydi" userId="b7604727aa301a45" providerId="LiveId" clId="{CEA69C28-4F21-4CB3-9948-DC9145ABF0E0}"/>
    <pc:docChg chg="addSld modSld">
      <pc:chgData name="Elias Aydi" userId="b7604727aa301a45" providerId="LiveId" clId="{CEA69C28-4F21-4CB3-9948-DC9145ABF0E0}" dt="2022-08-16T23:14:15.936" v="1"/>
      <pc:docMkLst>
        <pc:docMk/>
      </pc:docMkLst>
      <pc:sldChg chg="modSp add mod">
        <pc:chgData name="Elias Aydi" userId="b7604727aa301a45" providerId="LiveId" clId="{CEA69C28-4F21-4CB3-9948-DC9145ABF0E0}" dt="2022-08-16T23:14:15.936" v="1"/>
        <pc:sldMkLst>
          <pc:docMk/>
          <pc:sldMk cId="2341003636" sldId="578"/>
        </pc:sldMkLst>
        <pc:spChg chg="mod">
          <ac:chgData name="Elias Aydi" userId="b7604727aa301a45" providerId="LiveId" clId="{CEA69C28-4F21-4CB3-9948-DC9145ABF0E0}" dt="2022-08-16T23:14:15.936" v="1"/>
          <ac:spMkLst>
            <pc:docMk/>
            <pc:sldMk cId="2341003636" sldId="578"/>
            <ac:spMk id="4" creationId="{B11FAD30-9260-4C0C-9FB8-C3F67DF222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D5D19-CCC5-473A-934F-CB5B7BC71D93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1E7B-9236-4824-83BD-9370FEB10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EEA4-9CA3-40BA-9EF4-9DE86673E5FB}" type="datetime1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4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F7505-4BB1-4FB6-A9FF-3412084FA188}" type="datetime1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9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CD90-91E9-4405-8EE0-237A7585D49E}" type="datetime1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C15D1-C949-435C-BBA8-55B7722FD3AF}" type="datetime1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5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1AE3-6E17-44B2-B06C-368A76948CB7}" type="datetime1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B58-CFF0-4C86-9DE5-F54D74E1A5BF}" type="datetime1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98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9C6D-2A93-47A4-8F29-D140CE5D255E}" type="datetime1">
              <a:rPr lang="en-GB" smtClean="0"/>
              <a:t>11/06/2024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53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EFD5-278A-4B55-83CC-A00D622231D4}" type="datetime1">
              <a:rPr lang="en-GB" smtClean="0"/>
              <a:t>11/06/2024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78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AC69-2CAC-4AD9-B892-C61A91665219}" type="datetime1">
              <a:rPr lang="en-GB" smtClean="0"/>
              <a:t>11/06/2024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7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601C-B0BA-4E64-AA0C-4162C45B2659}" type="datetime1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25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2C94-EC9B-4A73-B054-148396B12420}" type="datetime1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5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61E95-4693-4CF8-9B59-A7627C8F37BE}" type="datetime1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75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redirect?event=video_description&amp;v=QkFjBQN_f5E&amp;redir_token=LgbxstfncNCUgw23tjyiH181IEp8MTU1MDg2OTIzMEAxNTUwNzgyODMw&amp;q=http%3A%2F%2Fsvs.gsfc.nasa.gov%2Fgoto%3F1062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hyperlink" Target="https://www.youtube.com/redirect?event=video_description&amp;v=QkFjBQN_f5E&amp;redir_token=LgbxstfncNCUgw23tjyiH181IEp8MTU1MDg2OTIzMEAxNTUwNzgyODMw&amp;q=http%3A%2F%2Fsvs.gsfc.nasa.gov%2Fgoto%3F1062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redirect?event=video_description&amp;v=QkFjBQN_f5E&amp;redir_token=LgbxstfncNCUgw23tjyiH181IEp8MTU1MDg2OTIzMEAxNTUwNzgyODMw&amp;q=http%3A%2F%2Fsvs.gsfc.nasa.gov%2Fgoto%3F1062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redirect?event=video_description&amp;v=QkFjBQN_f5E&amp;redir_token=LgbxstfncNCUgw23tjyiH181IEp8MTU1MDg2OTIzMEAxNTUwNzgyODMw&amp;q=http%3A%2F%2Fsvs.gsfc.nasa.gov%2Fgoto%3F10626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redirect?event=video_description&amp;v=QkFjBQN_f5E&amp;redir_token=LgbxstfncNCUgw23tjyiH181IEp8MTU1MDg2OTIzMEAxNTUwNzgyODMw&amp;q=http%3A%2F%2Fsvs.gsfc.nasa.gov%2Fgoto%3F10626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redirect?event=video_description&amp;v=QkFjBQN_f5E&amp;redir_token=LgbxstfncNCUgw23tjyiH181IEp8MTU1MDg2OTIzMEAxNTUwNzgyODMw&amp;q=http%3A%2F%2Fsvs.gsfc.nasa.gov%2Fgoto%3F10626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668" y="27296"/>
            <a:ext cx="10243299" cy="83437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Exploring the formation of shocks in novae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1859" y="1375538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Elias Aydi</a:t>
            </a:r>
          </a:p>
          <a:p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NASA Hubble Fellow </a:t>
            </a:r>
          </a:p>
          <a:p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Michigan State University</a:t>
            </a:r>
          </a:p>
        </p:txBody>
      </p:sp>
      <p:pic>
        <p:nvPicPr>
          <p:cNvPr id="11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08FE2A-0F1A-4042-9B28-D39172151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525" y="5573406"/>
            <a:ext cx="1317440" cy="13047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BEA1366-0E52-4F28-BE71-390B7A47A351}"/>
              </a:ext>
            </a:extLst>
          </p:cNvPr>
          <p:cNvSpPr txBox="1">
            <a:spLocks/>
          </p:cNvSpPr>
          <p:nvPr/>
        </p:nvSpPr>
        <p:spPr>
          <a:xfrm>
            <a:off x="3956680" y="5556082"/>
            <a:ext cx="2854887" cy="834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AAS 244</a:t>
            </a:r>
          </a:p>
          <a:p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June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5B174-FC52-4A27-AE4C-A03997DB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C3EBA-6796-41B3-B41C-60809EB4E983}"/>
              </a:ext>
            </a:extLst>
          </p:cNvPr>
          <p:cNvSpPr txBox="1"/>
          <p:nvPr/>
        </p:nvSpPr>
        <p:spPr>
          <a:xfrm>
            <a:off x="70452" y="3343419"/>
            <a:ext cx="97668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L.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K. V. Sokolovsky, L. Izzo, K. Mukai, B. Metzger, K. Shen, J. Monnier, G. Schaefer, M.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Otulakowska-Hypka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K-L. Li, J.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Sokoloski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J. Linford, D. A. H. Buckley, M. Orio, J.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Mikolajewska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E. Steinberg, E. Harvey, J. Strader, and friends…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0521-D5D3-0403-5215-21482CCC2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11" y="5573406"/>
            <a:ext cx="1569622" cy="1304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1AD589-9B6F-D25E-484E-E338B9080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50" y="5576432"/>
            <a:ext cx="1317440" cy="1317440"/>
          </a:xfrm>
          <a:prstGeom prst="rect">
            <a:avLst/>
          </a:prstGeom>
        </p:spPr>
      </p:pic>
      <p:pic>
        <p:nvPicPr>
          <p:cNvPr id="18" name="Picture 17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B5389797-4AE8-FEFD-C3F3-914AC51E84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011028"/>
            <a:ext cx="2372139" cy="1779104"/>
          </a:xfrm>
          <a:prstGeom prst="rect">
            <a:avLst/>
          </a:prstGeom>
          <a:effectLst>
            <a:outerShdw blurRad="50800" dist="50800" dir="5400000" sx="87000" sy="87000" algn="ctr" rotWithShape="0">
              <a:srgbClr val="000000">
                <a:alpha val="0"/>
              </a:srgbClr>
            </a:outerShdw>
            <a:softEdge rad="215900"/>
          </a:effectLst>
        </p:spPr>
      </p:pic>
      <p:pic>
        <p:nvPicPr>
          <p:cNvPr id="5" name="Picture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93EADE13-405F-C4EB-6CD7-83EF3FBA65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5774" r="6787" b="28544"/>
          <a:stretch/>
        </p:blipFill>
        <p:spPr>
          <a:xfrm>
            <a:off x="9947641" y="1621467"/>
            <a:ext cx="2239324" cy="2337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D3FB9-FE76-A6E4-54CC-D5A67239D329}"/>
              </a:ext>
            </a:extLst>
          </p:cNvPr>
          <p:cNvSpPr txBox="1"/>
          <p:nvPr/>
        </p:nvSpPr>
        <p:spPr>
          <a:xfrm>
            <a:off x="10036360" y="4029700"/>
            <a:ext cx="201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www.eliasaydi.com</a:t>
            </a:r>
          </a:p>
        </p:txBody>
      </p:sp>
    </p:spTree>
    <p:extLst>
      <p:ext uri="{BB962C8B-B14F-4D97-AF65-F5344CB8AC3E}">
        <p14:creationId xmlns:p14="http://schemas.microsoft.com/office/powerpoint/2010/main" val="360206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Single vs multiple outflows?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</a:t>
            </a: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6F50A249-F1B0-845C-56BA-9FF85419963B}"/>
              </a:ext>
            </a:extLst>
          </p:cNvPr>
          <p:cNvSpPr/>
          <p:nvPr/>
        </p:nvSpPr>
        <p:spPr>
          <a:xfrm>
            <a:off x="1186976" y="2818089"/>
            <a:ext cx="3209389" cy="3081352"/>
          </a:xfrm>
          <a:prstGeom prst="star32">
            <a:avLst/>
          </a:prstGeom>
          <a:gradFill>
            <a:gsLst>
              <a:gs pos="24000">
                <a:schemeClr val="accent1">
                  <a:lumMod val="0"/>
                  <a:alpha val="0"/>
                </a:schemeClr>
              </a:gs>
              <a:gs pos="0">
                <a:srgbClr val="002060"/>
              </a:gs>
              <a:gs pos="18000">
                <a:srgbClr val="0070C0"/>
              </a:gs>
              <a:gs pos="69000">
                <a:srgbClr val="FFC000">
                  <a:alpha val="36000"/>
                </a:srgbClr>
              </a:gs>
              <a:gs pos="97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EE5F9-6FE4-EA81-5C37-81515FC12DE7}"/>
              </a:ext>
            </a:extLst>
          </p:cNvPr>
          <p:cNvSpPr txBox="1"/>
          <p:nvPr/>
        </p:nvSpPr>
        <p:spPr>
          <a:xfrm>
            <a:off x="744156" y="1960331"/>
            <a:ext cx="518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 between clumps?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B696F7-01B4-E02E-8759-5D712EB5EE01}"/>
              </a:ext>
            </a:extLst>
          </p:cNvPr>
          <p:cNvSpPr/>
          <p:nvPr/>
        </p:nvSpPr>
        <p:spPr>
          <a:xfrm>
            <a:off x="2524866" y="4121012"/>
            <a:ext cx="533610" cy="4877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22329F7-D4ED-7C16-1FE0-48EE2FEB34D7}"/>
              </a:ext>
            </a:extLst>
          </p:cNvPr>
          <p:cNvSpPr/>
          <p:nvPr/>
        </p:nvSpPr>
        <p:spPr>
          <a:xfrm>
            <a:off x="2836913" y="2887478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C8DFC0A-4964-ED19-1207-81DA8A295438}"/>
              </a:ext>
            </a:extLst>
          </p:cNvPr>
          <p:cNvSpPr/>
          <p:nvPr/>
        </p:nvSpPr>
        <p:spPr>
          <a:xfrm>
            <a:off x="1549410" y="3802425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F247DD2-4A26-F454-0946-13A6AF5420F9}"/>
              </a:ext>
            </a:extLst>
          </p:cNvPr>
          <p:cNvSpPr/>
          <p:nvPr/>
        </p:nvSpPr>
        <p:spPr>
          <a:xfrm>
            <a:off x="2362512" y="5132041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40DC62E-CE6D-2EC3-0DEB-F1DBC8E296D0}"/>
              </a:ext>
            </a:extLst>
          </p:cNvPr>
          <p:cNvSpPr/>
          <p:nvPr/>
        </p:nvSpPr>
        <p:spPr>
          <a:xfrm>
            <a:off x="3767971" y="3853636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8F947721-2E4F-5965-2A5D-190A32B32246}"/>
              </a:ext>
            </a:extLst>
          </p:cNvPr>
          <p:cNvSpPr/>
          <p:nvPr/>
        </p:nvSpPr>
        <p:spPr>
          <a:xfrm>
            <a:off x="3347508" y="5024337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306D90A-F5EC-DAC6-1482-9B82190D3137}"/>
              </a:ext>
            </a:extLst>
          </p:cNvPr>
          <p:cNvSpPr/>
          <p:nvPr/>
        </p:nvSpPr>
        <p:spPr>
          <a:xfrm>
            <a:off x="1978354" y="3049389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58105CD-C8CF-E51E-02C9-760451DD3CF0}"/>
              </a:ext>
            </a:extLst>
          </p:cNvPr>
          <p:cNvSpPr/>
          <p:nvPr/>
        </p:nvSpPr>
        <p:spPr>
          <a:xfrm>
            <a:off x="3658513" y="3146890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D1B23AF-0A56-A11B-80AE-9CF8A159B677}"/>
              </a:ext>
            </a:extLst>
          </p:cNvPr>
          <p:cNvSpPr/>
          <p:nvPr/>
        </p:nvSpPr>
        <p:spPr>
          <a:xfrm>
            <a:off x="1417920" y="4851875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98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External vs internal shocks?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5" name="Picture 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D566AFD7-8CC4-BD2C-8B17-AF4AA407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" y="2300390"/>
            <a:ext cx="5456407" cy="306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8B509-E95E-B827-AA94-DFF58B0CD2AE}"/>
              </a:ext>
            </a:extLst>
          </p:cNvPr>
          <p:cNvSpPr txBox="1"/>
          <p:nvPr/>
        </p:nvSpPr>
        <p:spPr>
          <a:xfrm>
            <a:off x="318332" y="4645968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Credits: http://svs.gsfc.nasa.gov/goto?10626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1AC38-1347-9EBF-73A5-47CC3C0AFFA0}"/>
              </a:ext>
            </a:extLst>
          </p:cNvPr>
          <p:cNvSpPr txBox="1"/>
          <p:nvPr/>
        </p:nvSpPr>
        <p:spPr>
          <a:xfrm>
            <a:off x="1218609" y="1693986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External shocks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</a:t>
            </a: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110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8" y="-107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Shocks internal to the </a:t>
            </a:r>
            <a:b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</a:b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ejecta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12</a:t>
            </a:fld>
            <a:endParaRPr lang="en-GB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A6D5370-C761-4F68-8D7F-370D5B50F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7"/>
          <a:stretch/>
        </p:blipFill>
        <p:spPr>
          <a:xfrm>
            <a:off x="6575730" y="182531"/>
            <a:ext cx="5141899" cy="64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430E3-D49C-4E67-97D8-91E0088F10B2}"/>
              </a:ext>
            </a:extLst>
          </p:cNvPr>
          <p:cNvSpPr txBox="1"/>
          <p:nvPr/>
        </p:nvSpPr>
        <p:spPr>
          <a:xfrm>
            <a:off x="6325647" y="225871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D4780-F1E0-41F3-862D-4F6E9FDAEF53}"/>
              </a:ext>
            </a:extLst>
          </p:cNvPr>
          <p:cNvSpPr txBox="1"/>
          <p:nvPr/>
        </p:nvSpPr>
        <p:spPr>
          <a:xfrm>
            <a:off x="9128141" y="18256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Metzger et al. (2015)</a:t>
            </a:r>
          </a:p>
        </p:txBody>
      </p:sp>
      <p:pic>
        <p:nvPicPr>
          <p:cNvPr id="5" name="Picture 4" descr="A picture containing toy, cartoon&#10;&#10;Description automatically generated">
            <a:extLst>
              <a:ext uri="{FF2B5EF4-FFF2-40B4-BE49-F238E27FC236}">
                <a16:creationId xmlns:a16="http://schemas.microsoft.com/office/drawing/2014/main" id="{914FCF6D-5A6D-FBD6-B420-8289133C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4" y="2309551"/>
            <a:ext cx="3920413" cy="39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2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142098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Radio imaging reveals two interacting outflows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22</a:t>
            </a:r>
          </a:p>
        </p:txBody>
      </p:sp>
      <p:sp>
        <p:nvSpPr>
          <p:cNvPr id="18" name="black: synchrotron from EVN…">
            <a:extLst>
              <a:ext uri="{FF2B5EF4-FFF2-40B4-BE49-F238E27FC236}">
                <a16:creationId xmlns:a16="http://schemas.microsoft.com/office/drawing/2014/main" id="{3116860F-01CB-4BBA-A083-B5ED89D090A7}"/>
              </a:ext>
            </a:extLst>
          </p:cNvPr>
          <p:cNvSpPr txBox="1"/>
          <p:nvPr/>
        </p:nvSpPr>
        <p:spPr>
          <a:xfrm>
            <a:off x="1635209" y="5568388"/>
            <a:ext cx="443304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black: synchrotron from EVN</a:t>
            </a:r>
          </a:p>
          <a:p>
            <a:r>
              <a:rPr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color: thermal from VLA</a:t>
            </a:r>
          </a:p>
        </p:txBody>
      </p:sp>
      <p:sp>
        <p:nvSpPr>
          <p:cNvPr id="20" name="Symmetry axis “flips” by 90 degrees in 2 years following explosion.">
            <a:extLst>
              <a:ext uri="{FF2B5EF4-FFF2-40B4-BE49-F238E27FC236}">
                <a16:creationId xmlns:a16="http://schemas.microsoft.com/office/drawing/2014/main" id="{A7642A17-9CD1-40C3-B18A-83985FFA6891}"/>
              </a:ext>
            </a:extLst>
          </p:cNvPr>
          <p:cNvSpPr txBox="1"/>
          <p:nvPr/>
        </p:nvSpPr>
        <p:spPr>
          <a:xfrm>
            <a:off x="6481309" y="5641393"/>
            <a:ext cx="49880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ctr">
              <a:defRPr sz="3900"/>
            </a:pPr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Symmetry axis “flips” by 90 degrees in 2 years following explosion.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8DD3C-AE60-42D9-8947-F9AE76D15AF3}"/>
              </a:ext>
            </a:extLst>
          </p:cNvPr>
          <p:cNvSpPr txBox="1"/>
          <p:nvPr/>
        </p:nvSpPr>
        <p:spPr>
          <a:xfrm>
            <a:off x="7594601" y="69392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5D3D0-DD84-439C-8E00-79A312DB1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6" r="66306" b="38801"/>
          <a:stretch/>
        </p:blipFill>
        <p:spPr>
          <a:xfrm rot="16200000">
            <a:off x="1235272" y="2612278"/>
            <a:ext cx="3499600" cy="2703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56057-1AC6-4C69-AE39-C0AF36CDC1BB}"/>
              </a:ext>
            </a:extLst>
          </p:cNvPr>
          <p:cNvSpPr txBox="1"/>
          <p:nvPr/>
        </p:nvSpPr>
        <p:spPr>
          <a:xfrm>
            <a:off x="10073045" y="1496366"/>
            <a:ext cx="189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V959 Mon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27EB1-751B-4223-A0A7-2756E06E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 t="21741" r="33633" b="38065"/>
          <a:stretch/>
        </p:blipFill>
        <p:spPr>
          <a:xfrm rot="16200000">
            <a:off x="4012537" y="2557143"/>
            <a:ext cx="3391884" cy="2743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58B734-033C-4687-AE99-D1B7B86F9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6" t="21481" b="38801"/>
          <a:stretch/>
        </p:blipFill>
        <p:spPr>
          <a:xfrm rot="16200000">
            <a:off x="6666569" y="2483264"/>
            <a:ext cx="3499601" cy="2730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EC5EE-1253-410A-A15B-6986886B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736" r="1587" b="78797"/>
          <a:stretch/>
        </p:blipFill>
        <p:spPr>
          <a:xfrm>
            <a:off x="1628017" y="1139481"/>
            <a:ext cx="8131833" cy="11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8" y="-10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Early spectral 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4ABA6-A37F-BA97-B17A-C8E346EE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"/>
          <a:stretch/>
        </p:blipFill>
        <p:spPr>
          <a:xfrm>
            <a:off x="1720208" y="1593973"/>
            <a:ext cx="5147454" cy="5206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CBED5-F22C-ABE4-8800-1B96479701BD}"/>
              </a:ext>
            </a:extLst>
          </p:cNvPr>
          <p:cNvSpPr txBox="1"/>
          <p:nvPr/>
        </p:nvSpPr>
        <p:spPr>
          <a:xfrm>
            <a:off x="1228686" y="1291097"/>
            <a:ext cx="682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McLaughlin (1944), Payne-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Gaposchkin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(1957),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Friedjung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(66,67, 76)</a:t>
            </a: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D62C2EDC-5577-BBF9-180F-430114BF9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62" y="2541485"/>
            <a:ext cx="5097405" cy="29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62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Spectra reveals two outflows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C278D950-A898-4538-9C5A-64812371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06" y="6852"/>
            <a:ext cx="63266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CDAFC-B6B8-2F19-BC6A-6257830D2175}"/>
              </a:ext>
            </a:extLst>
          </p:cNvPr>
          <p:cNvSpPr txBox="1"/>
          <p:nvPr/>
        </p:nvSpPr>
        <p:spPr>
          <a:xfrm>
            <a:off x="9493223" y="4854825"/>
            <a:ext cx="174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427CE-2F1E-3375-98E5-B628CB72042A}"/>
              </a:ext>
            </a:extLst>
          </p:cNvPr>
          <p:cNvSpPr txBox="1"/>
          <p:nvPr/>
        </p:nvSpPr>
        <p:spPr>
          <a:xfrm>
            <a:off x="9475524" y="1669545"/>
            <a:ext cx="196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Halpha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line profiles evolution</a:t>
            </a:r>
          </a:p>
        </p:txBody>
      </p:sp>
    </p:spTree>
    <p:extLst>
      <p:ext uri="{BB962C8B-B14F-4D97-AF65-F5344CB8AC3E}">
        <p14:creationId xmlns:p14="http://schemas.microsoft.com/office/powerpoint/2010/main" val="299573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Spectra reveals two outflows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E5D065-F583-4EA7-BCD7-43CE33563959}"/>
              </a:ext>
            </a:extLst>
          </p:cNvPr>
          <p:cNvSpPr txBox="1"/>
          <p:nvPr/>
        </p:nvSpPr>
        <p:spPr>
          <a:xfrm>
            <a:off x="9493223" y="4854825"/>
            <a:ext cx="174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C278D950-A898-4538-9C5A-64812371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06" y="6852"/>
            <a:ext cx="6326630" cy="6858000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C616140D-D6BD-45A9-A725-3B46400E1C32}"/>
              </a:ext>
            </a:extLst>
          </p:cNvPr>
          <p:cNvSpPr/>
          <p:nvPr/>
        </p:nvSpPr>
        <p:spPr>
          <a:xfrm>
            <a:off x="3094339" y="162131"/>
            <a:ext cx="190512" cy="4344856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DFA2C3-B8C2-E440-69ED-C59F196FA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" y="1380997"/>
            <a:ext cx="3032721" cy="2481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D90E7-403E-B516-A8A2-E1FCDDAB84CD}"/>
              </a:ext>
            </a:extLst>
          </p:cNvPr>
          <p:cNvSpPr txBox="1"/>
          <p:nvPr/>
        </p:nvSpPr>
        <p:spPr>
          <a:xfrm>
            <a:off x="9475524" y="1669545"/>
            <a:ext cx="196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Halpha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line profiles evolution</a:t>
            </a:r>
          </a:p>
        </p:txBody>
      </p:sp>
    </p:spTree>
    <p:extLst>
      <p:ext uri="{BB962C8B-B14F-4D97-AF65-F5344CB8AC3E}">
        <p14:creationId xmlns:p14="http://schemas.microsoft.com/office/powerpoint/2010/main" val="4167582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Spectra reveals two outflows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C278D950-A898-4538-9C5A-64812371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06" y="6852"/>
            <a:ext cx="632663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1C73C8-3544-46F7-880E-664455AA3495}"/>
              </a:ext>
            </a:extLst>
          </p:cNvPr>
          <p:cNvCxnSpPr/>
          <p:nvPr/>
        </p:nvCxnSpPr>
        <p:spPr>
          <a:xfrm>
            <a:off x="1886309" y="4917056"/>
            <a:ext cx="135437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099526-411C-4F9E-AAC8-FF4764CF127D}"/>
              </a:ext>
            </a:extLst>
          </p:cNvPr>
          <p:cNvSpPr txBox="1"/>
          <p:nvPr/>
        </p:nvSpPr>
        <p:spPr>
          <a:xfrm>
            <a:off x="1013444" y="4651717"/>
            <a:ext cx="174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Peak</a:t>
            </a: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61CD9F-67E9-61CE-CA3E-96401A13D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" y="1380997"/>
            <a:ext cx="3032721" cy="2481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28C91-1B93-8880-E114-798FDE8540C8}"/>
              </a:ext>
            </a:extLst>
          </p:cNvPr>
          <p:cNvSpPr txBox="1"/>
          <p:nvPr/>
        </p:nvSpPr>
        <p:spPr>
          <a:xfrm>
            <a:off x="9493223" y="4854825"/>
            <a:ext cx="174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3CEED-DA21-10C4-18A8-DCC0CC637841}"/>
              </a:ext>
            </a:extLst>
          </p:cNvPr>
          <p:cNvSpPr txBox="1"/>
          <p:nvPr/>
        </p:nvSpPr>
        <p:spPr>
          <a:xfrm>
            <a:off x="9475524" y="1669545"/>
            <a:ext cx="196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Halpha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line profiles evolution</a:t>
            </a:r>
          </a:p>
        </p:txBody>
      </p:sp>
    </p:spTree>
    <p:extLst>
      <p:ext uri="{BB962C8B-B14F-4D97-AF65-F5344CB8AC3E}">
        <p14:creationId xmlns:p14="http://schemas.microsoft.com/office/powerpoint/2010/main" val="335650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Spectra reveals two outflows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DFD1B-1FA8-4976-84DA-605DC07C9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29" y="1730825"/>
            <a:ext cx="3680200" cy="48002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C26F75-8CD1-49FB-B881-5B39CFF3A081}"/>
              </a:ext>
            </a:extLst>
          </p:cNvPr>
          <p:cNvSpPr txBox="1"/>
          <p:nvPr/>
        </p:nvSpPr>
        <p:spPr>
          <a:xfrm>
            <a:off x="1871866" y="1330715"/>
            <a:ext cx="1947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Nova LMC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F8EBA0-5A18-42C6-9847-59821AB68819}"/>
              </a:ext>
            </a:extLst>
          </p:cNvPr>
          <p:cNvSpPr/>
          <p:nvPr/>
        </p:nvSpPr>
        <p:spPr>
          <a:xfrm>
            <a:off x="3526011" y="2296500"/>
            <a:ext cx="1010487" cy="261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36FD6-92EE-4E52-A16B-847A89CF1A0C}"/>
              </a:ext>
            </a:extLst>
          </p:cNvPr>
          <p:cNvSpPr/>
          <p:nvPr/>
        </p:nvSpPr>
        <p:spPr>
          <a:xfrm>
            <a:off x="3575052" y="4159343"/>
            <a:ext cx="1010487" cy="261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94DE4-5857-42FF-8061-332074F58892}"/>
              </a:ext>
            </a:extLst>
          </p:cNvPr>
          <p:cNvSpPr txBox="1"/>
          <p:nvPr/>
        </p:nvSpPr>
        <p:spPr>
          <a:xfrm>
            <a:off x="3855117" y="2333542"/>
            <a:ext cx="627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[-3]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85F5C2-F702-4FBC-9D39-80E187FE52B5}"/>
              </a:ext>
            </a:extLst>
          </p:cNvPr>
          <p:cNvSpPr txBox="1"/>
          <p:nvPr/>
        </p:nvSpPr>
        <p:spPr>
          <a:xfrm>
            <a:off x="3659573" y="4375487"/>
            <a:ext cx="627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[+5]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4B65E7-BEBD-4B3F-84EF-7CCFFC5EF00A}"/>
              </a:ext>
            </a:extLst>
          </p:cNvPr>
          <p:cNvSpPr txBox="1"/>
          <p:nvPr/>
        </p:nvSpPr>
        <p:spPr>
          <a:xfrm>
            <a:off x="7318703" y="6390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2020, </a:t>
            </a:r>
            <a:r>
              <a:rPr lang="en-US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ApJ</a:t>
            </a:r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, 905, 62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3D54238-FFA7-41D6-AFEA-D8D264135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80" y="1327897"/>
            <a:ext cx="6345025" cy="501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55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B5CDA95-E3D0-413F-A1E8-B5FFCEEB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1" y="1242973"/>
            <a:ext cx="9748909" cy="5295939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Spectra reveals two outflows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C0224-09A1-44EF-980A-AFA23689E5D9}"/>
              </a:ext>
            </a:extLst>
          </p:cNvPr>
          <p:cNvSpPr txBox="1"/>
          <p:nvPr/>
        </p:nvSpPr>
        <p:spPr>
          <a:xfrm>
            <a:off x="7318702" y="6390446"/>
            <a:ext cx="2839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2020, </a:t>
            </a:r>
            <a:r>
              <a:rPr lang="en-US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ApJ</a:t>
            </a:r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, 905, 62</a:t>
            </a:r>
          </a:p>
        </p:txBody>
      </p:sp>
    </p:spTree>
    <p:extLst>
      <p:ext uri="{BB962C8B-B14F-4D97-AF65-F5344CB8AC3E}">
        <p14:creationId xmlns:p14="http://schemas.microsoft.com/office/powerpoint/2010/main" val="252805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External shocks in symbiotic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0ED59-6D0D-4E42-93C1-66B2D5997DCD}"/>
              </a:ext>
            </a:extLst>
          </p:cNvPr>
          <p:cNvSpPr txBox="1"/>
          <p:nvPr/>
        </p:nvSpPr>
        <p:spPr>
          <a:xfrm>
            <a:off x="6211988" y="1385020"/>
            <a:ext cx="3592411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"/>
                <a:cs typeface="times"/>
              </a:rPr>
              <a:t>Nova V407 </a:t>
            </a:r>
            <a:r>
              <a:rPr lang="en-US" sz="2800" b="1" dirty="0" err="1">
                <a:solidFill>
                  <a:srgbClr val="002060"/>
                </a:solidFill>
                <a:latin typeface="times"/>
                <a:cs typeface="times"/>
              </a:rPr>
              <a:t>Cyg</a:t>
            </a:r>
            <a:r>
              <a:rPr lang="en-US" sz="2800" b="1" dirty="0">
                <a:solidFill>
                  <a:srgbClr val="002060"/>
                </a:solidFill>
                <a:latin typeface="times"/>
                <a:cs typeface="times"/>
              </a:rPr>
              <a:t> </a:t>
            </a:r>
          </a:p>
        </p:txBody>
      </p:sp>
      <p:pic>
        <p:nvPicPr>
          <p:cNvPr id="5" name="Picture 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4A0D7E81-68C1-4A9C-B924-47E4C3554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5" y="2018902"/>
            <a:ext cx="6530679" cy="3673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EC877-12F7-4036-98BA-8DB48833FC3A}"/>
              </a:ext>
            </a:extLst>
          </p:cNvPr>
          <p:cNvSpPr txBox="1"/>
          <p:nvPr/>
        </p:nvSpPr>
        <p:spPr>
          <a:xfrm>
            <a:off x="5546165" y="4808504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Credits: http://svs.gsfc.nasa.gov/goto?10626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B02943-A5C7-4C45-85BE-17D485CABEA2}"/>
              </a:ext>
            </a:extLst>
          </p:cNvPr>
          <p:cNvSpPr txBox="1"/>
          <p:nvPr/>
        </p:nvSpPr>
        <p:spPr>
          <a:xfrm>
            <a:off x="9759577" y="1508130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Abdo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et al. (2010)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A4451-E2CA-4D64-A872-0D6340777E3B}"/>
              </a:ext>
            </a:extLst>
          </p:cNvPr>
          <p:cNvSpPr txBox="1"/>
          <p:nvPr/>
        </p:nvSpPr>
        <p:spPr>
          <a:xfrm>
            <a:off x="8818282" y="2572181"/>
            <a:ext cx="2637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Giant evolved secondary</a:t>
            </a:r>
          </a:p>
        </p:txBody>
      </p:sp>
      <p:pic>
        <p:nvPicPr>
          <p:cNvPr id="3" name="Picture 2" descr="A satellite in space&#10;&#10;Description automatically generated">
            <a:extLst>
              <a:ext uri="{FF2B5EF4-FFF2-40B4-BE49-F238E27FC236}">
                <a16:creationId xmlns:a16="http://schemas.microsoft.com/office/drawing/2014/main" id="{10BD0945-0F8F-FDEB-8894-082758D19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5" y="2099382"/>
            <a:ext cx="4610810" cy="2084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004C5-DF13-2A74-2C6C-F28BB8285AAD}"/>
              </a:ext>
            </a:extLst>
          </p:cNvPr>
          <p:cNvSpPr txBox="1"/>
          <p:nvPr/>
        </p:nvSpPr>
        <p:spPr>
          <a:xfrm>
            <a:off x="1559113" y="2263699"/>
            <a:ext cx="3592411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"/>
                <a:cs typeface="times"/>
              </a:rPr>
              <a:t>Fermi-LAT</a:t>
            </a:r>
          </a:p>
        </p:txBody>
      </p:sp>
    </p:spTree>
    <p:extLst>
      <p:ext uri="{BB962C8B-B14F-4D97-AF65-F5344CB8AC3E}">
        <p14:creationId xmlns:p14="http://schemas.microsoft.com/office/powerpoint/2010/main" val="2164860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8" y="-107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Shocks internal to the </a:t>
            </a:r>
            <a:b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</a:b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ejecta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20</a:t>
            </a:fld>
            <a:endParaRPr lang="en-GB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A6D5370-C761-4F68-8D7F-370D5B50F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7"/>
          <a:stretch/>
        </p:blipFill>
        <p:spPr>
          <a:xfrm>
            <a:off x="6575730" y="182531"/>
            <a:ext cx="5141899" cy="64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430E3-D49C-4E67-97D8-91E0088F10B2}"/>
              </a:ext>
            </a:extLst>
          </p:cNvPr>
          <p:cNvSpPr txBox="1"/>
          <p:nvPr/>
        </p:nvSpPr>
        <p:spPr>
          <a:xfrm>
            <a:off x="6325647" y="225871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D4780-F1E0-41F3-862D-4F6E9FDAEF53}"/>
              </a:ext>
            </a:extLst>
          </p:cNvPr>
          <p:cNvSpPr txBox="1"/>
          <p:nvPr/>
        </p:nvSpPr>
        <p:spPr>
          <a:xfrm>
            <a:off x="9128141" y="18256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Metzger et al. (2015)</a:t>
            </a:r>
          </a:p>
        </p:txBody>
      </p:sp>
      <p:pic>
        <p:nvPicPr>
          <p:cNvPr id="5" name="Picture 4" descr="A picture containing toy, cartoon&#10;&#10;Description automatically generated">
            <a:extLst>
              <a:ext uri="{FF2B5EF4-FFF2-40B4-BE49-F238E27FC236}">
                <a16:creationId xmlns:a16="http://schemas.microsoft.com/office/drawing/2014/main" id="{914FCF6D-5A6D-FBD6-B420-8289133C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4" y="2309551"/>
            <a:ext cx="3920413" cy="39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87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47862" y="0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at late 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images of a meteorite&#10;&#10;Description automatically generated with medium confidence">
            <a:extLst>
              <a:ext uri="{FF2B5EF4-FFF2-40B4-BE49-F238E27FC236}">
                <a16:creationId xmlns:a16="http://schemas.microsoft.com/office/drawing/2014/main" id="{5A1639A0-C326-52CA-AE9C-1E7ADB53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80" y="1112255"/>
            <a:ext cx="5630020" cy="55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3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ansport, satellite, dark, light">
            <a:extLst>
              <a:ext uri="{FF2B5EF4-FFF2-40B4-BE49-F238E27FC236}">
                <a16:creationId xmlns:a16="http://schemas.microsoft.com/office/drawing/2014/main" id="{5AAE0592-1481-160F-520E-79590B438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28"/>
          <a:stretch/>
        </p:blipFill>
        <p:spPr>
          <a:xfrm>
            <a:off x="8065046" y="2354847"/>
            <a:ext cx="4708698" cy="2648643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47862" y="0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across an eruption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outdoor, mountain, plant&#10;&#10;Description automatically generated">
            <a:extLst>
              <a:ext uri="{FF2B5EF4-FFF2-40B4-BE49-F238E27FC236}">
                <a16:creationId xmlns:a16="http://schemas.microsoft.com/office/drawing/2014/main" id="{158208AA-6E17-4351-B2EC-6C893B405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3" y="2392729"/>
            <a:ext cx="3549877" cy="2581633"/>
          </a:xfrm>
          <a:prstGeom prst="rect">
            <a:avLst/>
          </a:prstGeom>
        </p:spPr>
      </p:pic>
      <p:pic>
        <p:nvPicPr>
          <p:cNvPr id="5" name="Picture 4" descr="A group of satellite dishes&#10;&#10;Description automatically generated with low confidence">
            <a:extLst>
              <a:ext uri="{FF2B5EF4-FFF2-40B4-BE49-F238E27FC236}">
                <a16:creationId xmlns:a16="http://schemas.microsoft.com/office/drawing/2014/main" id="{99FB2A86-A028-452A-8C48-DEBD4BE02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74" y="2381227"/>
            <a:ext cx="3955981" cy="25929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81928-0EF3-43DD-8570-2A67E56FABB3}"/>
              </a:ext>
            </a:extLst>
          </p:cNvPr>
          <p:cNvSpPr txBox="1"/>
          <p:nvPr/>
        </p:nvSpPr>
        <p:spPr>
          <a:xfrm>
            <a:off x="598516" y="1803687"/>
            <a:ext cx="261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Early days/weeks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9D7DBC-5E4E-4499-A2FF-9B88FE4F7730}"/>
              </a:ext>
            </a:extLst>
          </p:cNvPr>
          <p:cNvSpPr txBox="1"/>
          <p:nvPr/>
        </p:nvSpPr>
        <p:spPr>
          <a:xfrm>
            <a:off x="4353464" y="1758131"/>
            <a:ext cx="286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Months/year later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022CC1-1A2F-41BF-9EA8-D5DEDEB2BC38}"/>
              </a:ext>
            </a:extLst>
          </p:cNvPr>
          <p:cNvSpPr txBox="1"/>
          <p:nvPr/>
        </p:nvSpPr>
        <p:spPr>
          <a:xfrm>
            <a:off x="8711806" y="1758131"/>
            <a:ext cx="303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~ months/years later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8DF09-7A4C-431F-8E71-CBB8D9CD7FB9}"/>
              </a:ext>
            </a:extLst>
          </p:cNvPr>
          <p:cNvSpPr txBox="1"/>
          <p:nvPr/>
        </p:nvSpPr>
        <p:spPr>
          <a:xfrm>
            <a:off x="8298029" y="2499977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JWST/HST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B4CA3-B49A-4D34-8489-1A6A2EBCEC1C}"/>
              </a:ext>
            </a:extLst>
          </p:cNvPr>
          <p:cNvSpPr txBox="1"/>
          <p:nvPr/>
        </p:nvSpPr>
        <p:spPr>
          <a:xfrm>
            <a:off x="5301526" y="2453158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VLA</a:t>
            </a:r>
          </a:p>
        </p:txBody>
      </p:sp>
    </p:spTree>
    <p:extLst>
      <p:ext uri="{BB962C8B-B14F-4D97-AF65-F5344CB8AC3E}">
        <p14:creationId xmlns:p14="http://schemas.microsoft.com/office/powerpoint/2010/main" val="375096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ansport, satellite, dark, light">
            <a:extLst>
              <a:ext uri="{FF2B5EF4-FFF2-40B4-BE49-F238E27FC236}">
                <a16:creationId xmlns:a16="http://schemas.microsoft.com/office/drawing/2014/main" id="{5AAE0592-1481-160F-520E-79590B438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28"/>
          <a:stretch/>
        </p:blipFill>
        <p:spPr>
          <a:xfrm>
            <a:off x="8065046" y="2354847"/>
            <a:ext cx="4708698" cy="2648643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47862" y="0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across an eruption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outdoor, mountain, plant&#10;&#10;Description automatically generated">
            <a:extLst>
              <a:ext uri="{FF2B5EF4-FFF2-40B4-BE49-F238E27FC236}">
                <a16:creationId xmlns:a16="http://schemas.microsoft.com/office/drawing/2014/main" id="{158208AA-6E17-4351-B2EC-6C893B405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3" y="2392729"/>
            <a:ext cx="3549877" cy="2581633"/>
          </a:xfrm>
          <a:prstGeom prst="rect">
            <a:avLst/>
          </a:prstGeom>
        </p:spPr>
      </p:pic>
      <p:pic>
        <p:nvPicPr>
          <p:cNvPr id="5" name="Picture 4" descr="A group of satellite dishes&#10;&#10;Description automatically generated with low confidence">
            <a:extLst>
              <a:ext uri="{FF2B5EF4-FFF2-40B4-BE49-F238E27FC236}">
                <a16:creationId xmlns:a16="http://schemas.microsoft.com/office/drawing/2014/main" id="{99FB2A86-A028-452A-8C48-DEBD4BE02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74" y="2381227"/>
            <a:ext cx="3955981" cy="25929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81928-0EF3-43DD-8570-2A67E56FABB3}"/>
              </a:ext>
            </a:extLst>
          </p:cNvPr>
          <p:cNvSpPr txBox="1"/>
          <p:nvPr/>
        </p:nvSpPr>
        <p:spPr>
          <a:xfrm>
            <a:off x="598516" y="1803687"/>
            <a:ext cx="261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Early days/weeks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9D7DBC-5E4E-4499-A2FF-9B88FE4F7730}"/>
              </a:ext>
            </a:extLst>
          </p:cNvPr>
          <p:cNvSpPr txBox="1"/>
          <p:nvPr/>
        </p:nvSpPr>
        <p:spPr>
          <a:xfrm>
            <a:off x="4353464" y="1758131"/>
            <a:ext cx="286711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3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Months/year later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8DF09-7A4C-431F-8E71-CBB8D9CD7FB9}"/>
              </a:ext>
            </a:extLst>
          </p:cNvPr>
          <p:cNvSpPr txBox="1"/>
          <p:nvPr/>
        </p:nvSpPr>
        <p:spPr>
          <a:xfrm>
            <a:off x="8298029" y="2499977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>
                    <a:alpha val="3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JWST/HST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B4CA3-B49A-4D34-8489-1A6A2EBCEC1C}"/>
              </a:ext>
            </a:extLst>
          </p:cNvPr>
          <p:cNvSpPr txBox="1"/>
          <p:nvPr/>
        </p:nvSpPr>
        <p:spPr>
          <a:xfrm>
            <a:off x="5301526" y="2453158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>
                    <a:alpha val="29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D40CA-4523-8A47-075A-E4B3E948F255}"/>
              </a:ext>
            </a:extLst>
          </p:cNvPr>
          <p:cNvSpPr txBox="1"/>
          <p:nvPr/>
        </p:nvSpPr>
        <p:spPr>
          <a:xfrm>
            <a:off x="8711806" y="1758131"/>
            <a:ext cx="303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3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~ months/years later</a:t>
            </a:r>
          </a:p>
        </p:txBody>
      </p:sp>
    </p:spTree>
    <p:extLst>
      <p:ext uri="{BB962C8B-B14F-4D97-AF65-F5344CB8AC3E}">
        <p14:creationId xmlns:p14="http://schemas.microsoft.com/office/powerpoint/2010/main" val="51320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96CF5-5D76-47FB-AE17-082C1007E222}"/>
              </a:ext>
            </a:extLst>
          </p:cNvPr>
          <p:cNvSpPr txBox="1"/>
          <p:nvPr/>
        </p:nvSpPr>
        <p:spPr>
          <a:xfrm>
            <a:off x="334506" y="1198786"/>
            <a:ext cx="673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Nova V1674 Her - Discovered on June 12,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8495611" y="1144555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3AD51-874A-6106-65A1-6F1B87A13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72" y="1660451"/>
            <a:ext cx="8007415" cy="52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49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1AA7FF56-4A26-6C8F-34A8-2BCE165C0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4639" r="47508" b="51743"/>
          <a:stretch/>
        </p:blipFill>
        <p:spPr>
          <a:xfrm>
            <a:off x="714488" y="1596714"/>
            <a:ext cx="4758776" cy="3981594"/>
          </a:xfrm>
          <a:prstGeom prst="rect">
            <a:avLst/>
          </a:prstGeom>
        </p:spPr>
      </p:pic>
      <p:pic>
        <p:nvPicPr>
          <p:cNvPr id="26" name="Picture 25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FE9EDAF2-F0A5-5F06-B963-716A34ED5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r="47497"/>
          <a:stretch/>
        </p:blipFill>
        <p:spPr>
          <a:xfrm>
            <a:off x="6718736" y="1552805"/>
            <a:ext cx="4758776" cy="4658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1CF4C-6EC3-40D0-8A42-3E3E29FA27B0}"/>
              </a:ext>
            </a:extLst>
          </p:cNvPr>
          <p:cNvSpPr txBox="1"/>
          <p:nvPr/>
        </p:nvSpPr>
        <p:spPr>
          <a:xfrm>
            <a:off x="2263778" y="6443354"/>
            <a:ext cx="80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Thanks to Gail Schaefer and John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Monier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-9839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2FBC1B-F44C-396D-7474-8B117FA5ADDE}"/>
              </a:ext>
            </a:extLst>
          </p:cNvPr>
          <p:cNvSpPr txBox="1"/>
          <p:nvPr/>
        </p:nvSpPr>
        <p:spPr>
          <a:xfrm>
            <a:off x="9529730" y="605773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30" name="Picture 29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9DEA8E90-63D7-A121-D4EA-0491D28D8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t="91109" r="47540" b="-173"/>
          <a:stretch/>
        </p:blipFill>
        <p:spPr>
          <a:xfrm>
            <a:off x="708946" y="5494647"/>
            <a:ext cx="4758776" cy="8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1AA7FF56-4A26-6C8F-34A8-2BCE165C0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4639" r="47508" b="51743"/>
          <a:stretch/>
        </p:blipFill>
        <p:spPr>
          <a:xfrm>
            <a:off x="714488" y="1596714"/>
            <a:ext cx="4758776" cy="3981594"/>
          </a:xfrm>
          <a:prstGeom prst="rect">
            <a:avLst/>
          </a:prstGeom>
        </p:spPr>
      </p:pic>
      <p:pic>
        <p:nvPicPr>
          <p:cNvPr id="26" name="Picture 25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FE9EDAF2-F0A5-5F06-B963-716A34ED5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r="47497"/>
          <a:stretch/>
        </p:blipFill>
        <p:spPr>
          <a:xfrm>
            <a:off x="6718736" y="1552805"/>
            <a:ext cx="4758776" cy="4658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1CF4C-6EC3-40D0-8A42-3E3E29FA27B0}"/>
              </a:ext>
            </a:extLst>
          </p:cNvPr>
          <p:cNvSpPr txBox="1"/>
          <p:nvPr/>
        </p:nvSpPr>
        <p:spPr>
          <a:xfrm>
            <a:off x="2263778" y="6443354"/>
            <a:ext cx="80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Thanks to Gail Schaefer and John Monnier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-9839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75CBF7-0CA2-2A2A-42D7-9ABA26A68790}"/>
              </a:ext>
            </a:extLst>
          </p:cNvPr>
          <p:cNvCxnSpPr>
            <a:cxnSpLocks/>
          </p:cNvCxnSpPr>
          <p:nvPr/>
        </p:nvCxnSpPr>
        <p:spPr>
          <a:xfrm>
            <a:off x="3088334" y="3122145"/>
            <a:ext cx="742099" cy="93073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57ECEC-0186-A8D4-941D-A9BB432BF8E3}"/>
              </a:ext>
            </a:extLst>
          </p:cNvPr>
          <p:cNvCxnSpPr>
            <a:cxnSpLocks/>
          </p:cNvCxnSpPr>
          <p:nvPr/>
        </p:nvCxnSpPr>
        <p:spPr>
          <a:xfrm>
            <a:off x="9042703" y="2837667"/>
            <a:ext cx="838357" cy="126327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2FBC1B-F44C-396D-7474-8B117FA5ADDE}"/>
              </a:ext>
            </a:extLst>
          </p:cNvPr>
          <p:cNvSpPr txBox="1"/>
          <p:nvPr/>
        </p:nvSpPr>
        <p:spPr>
          <a:xfrm>
            <a:off x="9529730" y="605773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30" name="Picture 29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9DEA8E90-63D7-A121-D4EA-0491D28D8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t="91109" r="47540" b="-173"/>
          <a:stretch/>
        </p:blipFill>
        <p:spPr>
          <a:xfrm>
            <a:off x="708946" y="5494647"/>
            <a:ext cx="4758776" cy="8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2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1AA7FF56-4A26-6C8F-34A8-2BCE165C0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4639" r="47508" b="51743"/>
          <a:stretch/>
        </p:blipFill>
        <p:spPr>
          <a:xfrm>
            <a:off x="714488" y="1596714"/>
            <a:ext cx="4758776" cy="3981594"/>
          </a:xfrm>
          <a:prstGeom prst="rect">
            <a:avLst/>
          </a:prstGeom>
        </p:spPr>
      </p:pic>
      <p:pic>
        <p:nvPicPr>
          <p:cNvPr id="26" name="Picture 25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FE9EDAF2-F0A5-5F06-B963-716A34ED5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r="47497"/>
          <a:stretch/>
        </p:blipFill>
        <p:spPr>
          <a:xfrm>
            <a:off x="6718736" y="1552805"/>
            <a:ext cx="4758776" cy="4658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1CF4C-6EC3-40D0-8A42-3E3E29FA27B0}"/>
              </a:ext>
            </a:extLst>
          </p:cNvPr>
          <p:cNvSpPr txBox="1"/>
          <p:nvPr/>
        </p:nvSpPr>
        <p:spPr>
          <a:xfrm>
            <a:off x="2263778" y="6443354"/>
            <a:ext cx="80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Thanks to Gail Schaefer and John Monnier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-9839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75CBF7-0CA2-2A2A-42D7-9ABA26A68790}"/>
              </a:ext>
            </a:extLst>
          </p:cNvPr>
          <p:cNvCxnSpPr>
            <a:cxnSpLocks/>
          </p:cNvCxnSpPr>
          <p:nvPr/>
        </p:nvCxnSpPr>
        <p:spPr>
          <a:xfrm>
            <a:off x="3088334" y="3122145"/>
            <a:ext cx="742099" cy="93073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57ECEC-0186-A8D4-941D-A9BB432BF8E3}"/>
              </a:ext>
            </a:extLst>
          </p:cNvPr>
          <p:cNvCxnSpPr>
            <a:cxnSpLocks/>
          </p:cNvCxnSpPr>
          <p:nvPr/>
        </p:nvCxnSpPr>
        <p:spPr>
          <a:xfrm>
            <a:off x="9042703" y="2837667"/>
            <a:ext cx="838357" cy="126327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C2B115-44C6-E89E-7D19-C563969AB40B}"/>
              </a:ext>
            </a:extLst>
          </p:cNvPr>
          <p:cNvCxnSpPr>
            <a:cxnSpLocks/>
          </p:cNvCxnSpPr>
          <p:nvPr/>
        </p:nvCxnSpPr>
        <p:spPr>
          <a:xfrm flipV="1">
            <a:off x="3264130" y="3429000"/>
            <a:ext cx="376844" cy="267393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E12FAF-BCEA-95F0-2272-65AD7775C856}"/>
              </a:ext>
            </a:extLst>
          </p:cNvPr>
          <p:cNvCxnSpPr>
            <a:cxnSpLocks/>
          </p:cNvCxnSpPr>
          <p:nvPr/>
        </p:nvCxnSpPr>
        <p:spPr>
          <a:xfrm flipV="1">
            <a:off x="9087039" y="3239581"/>
            <a:ext cx="738603" cy="38735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2FBC1B-F44C-396D-7474-8B117FA5ADDE}"/>
              </a:ext>
            </a:extLst>
          </p:cNvPr>
          <p:cNvSpPr txBox="1"/>
          <p:nvPr/>
        </p:nvSpPr>
        <p:spPr>
          <a:xfrm>
            <a:off x="9529730" y="605773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30" name="Picture 29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9DEA8E90-63D7-A121-D4EA-0491D28D8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t="91109" r="47540" b="-173"/>
          <a:stretch/>
        </p:blipFill>
        <p:spPr>
          <a:xfrm>
            <a:off x="708946" y="5494647"/>
            <a:ext cx="4758776" cy="8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12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29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-9837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737420-458A-82ED-9B37-5FBC4F79A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7" r="7238" b="50432"/>
          <a:stretch/>
        </p:blipFill>
        <p:spPr>
          <a:xfrm>
            <a:off x="1568334" y="1764016"/>
            <a:ext cx="3906982" cy="37198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F9578C-0D2E-C425-C00F-CD8438A50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83"/>
          <a:stretch/>
        </p:blipFill>
        <p:spPr>
          <a:xfrm>
            <a:off x="5269589" y="1950720"/>
            <a:ext cx="4744477" cy="35231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93D6DBD-B8CF-4645-A071-11993E13F31B}"/>
              </a:ext>
            </a:extLst>
          </p:cNvPr>
          <p:cNvSpPr txBox="1"/>
          <p:nvPr/>
        </p:nvSpPr>
        <p:spPr>
          <a:xfrm>
            <a:off x="5977424" y="5770408"/>
            <a:ext cx="474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Nova V5852 </a:t>
            </a:r>
            <a:r>
              <a:rPr lang="en-US" sz="2400" dirty="0" err="1">
                <a:latin typeface="Times" panose="02020603050405020304" pitchFamily="18" charset="0"/>
                <a:cs typeface="Times" panose="02020603050405020304" pitchFamily="18" charset="0"/>
              </a:rPr>
              <a:t>Sgr</a:t>
            </a: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 Aydi et al. (2016)</a:t>
            </a:r>
          </a:p>
        </p:txBody>
      </p:sp>
    </p:spTree>
    <p:extLst>
      <p:ext uri="{BB962C8B-B14F-4D97-AF65-F5344CB8AC3E}">
        <p14:creationId xmlns:p14="http://schemas.microsoft.com/office/powerpoint/2010/main" val="809528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1AA7FF56-4A26-6C8F-34A8-2BCE165C0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4639" r="47508" b="51743"/>
          <a:stretch/>
        </p:blipFill>
        <p:spPr>
          <a:xfrm>
            <a:off x="714488" y="1596714"/>
            <a:ext cx="4758776" cy="3981594"/>
          </a:xfrm>
          <a:prstGeom prst="rect">
            <a:avLst/>
          </a:prstGeom>
        </p:spPr>
      </p:pic>
      <p:pic>
        <p:nvPicPr>
          <p:cNvPr id="26" name="Picture 25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FE9EDAF2-F0A5-5F06-B963-716A34ED5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r="47497"/>
          <a:stretch/>
        </p:blipFill>
        <p:spPr>
          <a:xfrm>
            <a:off x="6718736" y="1552805"/>
            <a:ext cx="4758776" cy="4658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1CF4C-6EC3-40D0-8A42-3E3E29FA27B0}"/>
              </a:ext>
            </a:extLst>
          </p:cNvPr>
          <p:cNvSpPr txBox="1"/>
          <p:nvPr/>
        </p:nvSpPr>
        <p:spPr>
          <a:xfrm>
            <a:off x="2263778" y="6443354"/>
            <a:ext cx="80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Thanks to Gail Schaefer and John Monnier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-9839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75CBF7-0CA2-2A2A-42D7-9ABA26A68790}"/>
              </a:ext>
            </a:extLst>
          </p:cNvPr>
          <p:cNvCxnSpPr>
            <a:cxnSpLocks/>
          </p:cNvCxnSpPr>
          <p:nvPr/>
        </p:nvCxnSpPr>
        <p:spPr>
          <a:xfrm>
            <a:off x="3088334" y="3122145"/>
            <a:ext cx="742099" cy="93073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57ECEC-0186-A8D4-941D-A9BB432BF8E3}"/>
              </a:ext>
            </a:extLst>
          </p:cNvPr>
          <p:cNvCxnSpPr>
            <a:cxnSpLocks/>
          </p:cNvCxnSpPr>
          <p:nvPr/>
        </p:nvCxnSpPr>
        <p:spPr>
          <a:xfrm>
            <a:off x="9042703" y="2837667"/>
            <a:ext cx="838357" cy="126327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C2B115-44C6-E89E-7D19-C563969AB40B}"/>
              </a:ext>
            </a:extLst>
          </p:cNvPr>
          <p:cNvCxnSpPr>
            <a:cxnSpLocks/>
          </p:cNvCxnSpPr>
          <p:nvPr/>
        </p:nvCxnSpPr>
        <p:spPr>
          <a:xfrm flipV="1">
            <a:off x="3264130" y="3429000"/>
            <a:ext cx="376844" cy="267393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E12FAF-BCEA-95F0-2272-65AD7775C856}"/>
              </a:ext>
            </a:extLst>
          </p:cNvPr>
          <p:cNvCxnSpPr>
            <a:cxnSpLocks/>
          </p:cNvCxnSpPr>
          <p:nvPr/>
        </p:nvCxnSpPr>
        <p:spPr>
          <a:xfrm flipV="1">
            <a:off x="9087039" y="3239581"/>
            <a:ext cx="738603" cy="38735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2FBC1B-F44C-396D-7474-8B117FA5ADDE}"/>
              </a:ext>
            </a:extLst>
          </p:cNvPr>
          <p:cNvSpPr txBox="1"/>
          <p:nvPr/>
        </p:nvSpPr>
        <p:spPr>
          <a:xfrm>
            <a:off x="9529730" y="605773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30" name="Picture 29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9DEA8E90-63D7-A121-D4EA-0491D28D8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t="91109" r="47540" b="-173"/>
          <a:stretch/>
        </p:blipFill>
        <p:spPr>
          <a:xfrm>
            <a:off x="708946" y="5494647"/>
            <a:ext cx="4758776" cy="8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Gamma-ray from classical novae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A4E09-1F84-4552-81D5-4F2384CA6347}"/>
              </a:ext>
            </a:extLst>
          </p:cNvPr>
          <p:cNvSpPr txBox="1"/>
          <p:nvPr/>
        </p:nvSpPr>
        <p:spPr>
          <a:xfrm>
            <a:off x="631287" y="1145275"/>
            <a:ext cx="3592411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"/>
                <a:cs typeface="times"/>
              </a:rPr>
              <a:t>GeV gamma-ray emission from novae</a:t>
            </a:r>
          </a:p>
        </p:txBody>
      </p:sp>
      <p:pic>
        <p:nvPicPr>
          <p:cNvPr id="3" name="Picture 2" descr="A satellite in space&#10;&#10;Description automatically generated">
            <a:extLst>
              <a:ext uri="{FF2B5EF4-FFF2-40B4-BE49-F238E27FC236}">
                <a16:creationId xmlns:a16="http://schemas.microsoft.com/office/drawing/2014/main" id="{C799FEFE-CF84-441E-95DC-1439E9937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5" y="2099382"/>
            <a:ext cx="4610810" cy="2084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07E2BF-E63C-4ED0-801D-06DE75452DCD}"/>
              </a:ext>
            </a:extLst>
          </p:cNvPr>
          <p:cNvSpPr txBox="1"/>
          <p:nvPr/>
        </p:nvSpPr>
        <p:spPr>
          <a:xfrm>
            <a:off x="1559113" y="2263699"/>
            <a:ext cx="3592411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"/>
                <a:cs typeface="times"/>
              </a:rPr>
              <a:t>Fermi-LAT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BBC06E1-E612-3841-A9BE-F54678D98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69" y="1018631"/>
            <a:ext cx="5100859" cy="5727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5E519B-9139-784E-A0E2-2CA3E9A744BB}"/>
              </a:ext>
            </a:extLst>
          </p:cNvPr>
          <p:cNvSpPr txBox="1"/>
          <p:nvPr/>
        </p:nvSpPr>
        <p:spPr>
          <a:xfrm>
            <a:off x="4041304" y="6407358"/>
            <a:ext cx="293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Ackerman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098922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DBBEEB9B-F35B-ED75-30C9-DF3273BB8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6" y="844063"/>
            <a:ext cx="5968537" cy="601089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7959441" y="728032"/>
            <a:ext cx="285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-9839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9648C4-8170-354A-42C2-B761D5ED072D}"/>
              </a:ext>
            </a:extLst>
          </p:cNvPr>
          <p:cNvSpPr txBox="1"/>
          <p:nvPr/>
        </p:nvSpPr>
        <p:spPr>
          <a:xfrm>
            <a:off x="6404338" y="2230010"/>
            <a:ext cx="16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3800 km/s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15AA4B-E29A-00FF-E1F5-F8C40D75253D}"/>
              </a:ext>
            </a:extLst>
          </p:cNvPr>
          <p:cNvSpPr txBox="1"/>
          <p:nvPr/>
        </p:nvSpPr>
        <p:spPr>
          <a:xfrm>
            <a:off x="6097944" y="5057907"/>
            <a:ext cx="16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5000 km/s</a:t>
            </a:r>
          </a:p>
        </p:txBody>
      </p:sp>
    </p:spTree>
    <p:extLst>
      <p:ext uri="{BB962C8B-B14F-4D97-AF65-F5344CB8AC3E}">
        <p14:creationId xmlns:p14="http://schemas.microsoft.com/office/powerpoint/2010/main" val="1062028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DBBEEB9B-F35B-ED75-30C9-DF3273BB8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6" y="844063"/>
            <a:ext cx="5968537" cy="601089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7959441" y="728032"/>
            <a:ext cx="285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-9839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154D4B-E82D-F2B6-AD07-777B60539E66}"/>
              </a:ext>
            </a:extLst>
          </p:cNvPr>
          <p:cNvCxnSpPr>
            <a:cxnSpLocks/>
          </p:cNvCxnSpPr>
          <p:nvPr/>
        </p:nvCxnSpPr>
        <p:spPr>
          <a:xfrm>
            <a:off x="4347606" y="4672585"/>
            <a:ext cx="545685" cy="770644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2549E0-0B36-39FE-379B-1B3C9731CE08}"/>
              </a:ext>
            </a:extLst>
          </p:cNvPr>
          <p:cNvCxnSpPr>
            <a:cxnSpLocks/>
          </p:cNvCxnSpPr>
          <p:nvPr/>
        </p:nvCxnSpPr>
        <p:spPr>
          <a:xfrm>
            <a:off x="4348537" y="2140481"/>
            <a:ext cx="543825" cy="595866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A9648C4-8170-354A-42C2-B761D5ED072D}"/>
              </a:ext>
            </a:extLst>
          </p:cNvPr>
          <p:cNvSpPr txBox="1"/>
          <p:nvPr/>
        </p:nvSpPr>
        <p:spPr>
          <a:xfrm>
            <a:off x="6404338" y="2230010"/>
            <a:ext cx="16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3800 km/s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15AA4B-E29A-00FF-E1F5-F8C40D75253D}"/>
              </a:ext>
            </a:extLst>
          </p:cNvPr>
          <p:cNvSpPr txBox="1"/>
          <p:nvPr/>
        </p:nvSpPr>
        <p:spPr>
          <a:xfrm>
            <a:off x="6097944" y="5057907"/>
            <a:ext cx="16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5000 km/s</a:t>
            </a:r>
          </a:p>
        </p:txBody>
      </p:sp>
    </p:spTree>
    <p:extLst>
      <p:ext uri="{BB962C8B-B14F-4D97-AF65-F5344CB8AC3E}">
        <p14:creationId xmlns:p14="http://schemas.microsoft.com/office/powerpoint/2010/main" val="3253589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29</a:t>
            </a:r>
          </a:p>
        </p:txBody>
      </p:sp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-9837"/>
            <a:ext cx="12287724" cy="1374146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708D6F3-76FD-A3E2-2F49-EE2AC1A6D449}"/>
              </a:ext>
            </a:extLst>
          </p:cNvPr>
          <p:cNvSpPr txBox="1">
            <a:spLocks/>
          </p:cNvSpPr>
          <p:nvPr/>
        </p:nvSpPr>
        <p:spPr>
          <a:xfrm>
            <a:off x="133709" y="-138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779F2-54A0-B63D-F8EE-D189E82E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29" y="1492555"/>
            <a:ext cx="8192771" cy="52220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93D6DBD-B8CF-4645-A071-11993E13F31B}"/>
              </a:ext>
            </a:extLst>
          </p:cNvPr>
          <p:cNvSpPr txBox="1"/>
          <p:nvPr/>
        </p:nvSpPr>
        <p:spPr>
          <a:xfrm>
            <a:off x="6016347" y="1183085"/>
            <a:ext cx="403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Habtie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et al. (2024, MNRAS 527, 1405)</a:t>
            </a:r>
          </a:p>
        </p:txBody>
      </p:sp>
      <p:pic>
        <p:nvPicPr>
          <p:cNvPr id="3" name="Picture 2" descr="A graph of a red light&#10;&#10;Description automatically generated with medium confidence">
            <a:extLst>
              <a:ext uri="{FF2B5EF4-FFF2-40B4-BE49-F238E27FC236}">
                <a16:creationId xmlns:a16="http://schemas.microsoft.com/office/drawing/2014/main" id="{8569835F-8DAE-D64F-C128-44327747C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r="47497"/>
          <a:stretch/>
        </p:blipFill>
        <p:spPr>
          <a:xfrm>
            <a:off x="2365404" y="1582383"/>
            <a:ext cx="2395018" cy="23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8" y="-107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Shocks internal to the </a:t>
            </a:r>
            <a:b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</a:b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ejecta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33</a:t>
            </a:fld>
            <a:endParaRPr lang="en-GB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A6D5370-C761-4F68-8D7F-370D5B50F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7"/>
          <a:stretch/>
        </p:blipFill>
        <p:spPr>
          <a:xfrm>
            <a:off x="6575730" y="182531"/>
            <a:ext cx="5141899" cy="64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430E3-D49C-4E67-97D8-91E0088F10B2}"/>
              </a:ext>
            </a:extLst>
          </p:cNvPr>
          <p:cNvSpPr txBox="1"/>
          <p:nvPr/>
        </p:nvSpPr>
        <p:spPr>
          <a:xfrm>
            <a:off x="6325647" y="225871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D4780-F1E0-41F3-862D-4F6E9FDAEF53}"/>
              </a:ext>
            </a:extLst>
          </p:cNvPr>
          <p:cNvSpPr txBox="1"/>
          <p:nvPr/>
        </p:nvSpPr>
        <p:spPr>
          <a:xfrm>
            <a:off x="9128141" y="18256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Metzger et al. (2015)</a:t>
            </a:r>
          </a:p>
        </p:txBody>
      </p:sp>
      <p:pic>
        <p:nvPicPr>
          <p:cNvPr id="3" name="Animation of Massive Nova Explosion From Star System V906 Carinae-F_gwkvlHXpY">
            <a:hlinkClick r:id="" action="ppaction://media"/>
            <a:extLst>
              <a:ext uri="{FF2B5EF4-FFF2-40B4-BE49-F238E27FC236}">
                <a16:creationId xmlns:a16="http://schemas.microsoft.com/office/drawing/2014/main" id="{B204E37D-FE79-A836-FD99-9FFBE0587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917" y="1905952"/>
            <a:ext cx="6020173" cy="3386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F1C9F-C6D1-36CE-BAAF-109560CADABF}"/>
              </a:ext>
            </a:extLst>
          </p:cNvPr>
          <p:cNvSpPr txBox="1"/>
          <p:nvPr/>
        </p:nvSpPr>
        <p:spPr>
          <a:xfrm>
            <a:off x="1820098" y="5391464"/>
            <a:ext cx="293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Credits: NASA/GSF</a:t>
            </a:r>
          </a:p>
        </p:txBody>
      </p:sp>
    </p:spTree>
    <p:extLst>
      <p:ext uri="{BB962C8B-B14F-4D97-AF65-F5344CB8AC3E}">
        <p14:creationId xmlns:p14="http://schemas.microsoft.com/office/powerpoint/2010/main" val="321746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F3BF31-C6A5-9FE1-7472-BFBE10FD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77" y="1623754"/>
            <a:ext cx="9050151" cy="5144230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96CF5-5D76-47FB-AE17-082C1007E222}"/>
              </a:ext>
            </a:extLst>
          </p:cNvPr>
          <p:cNvSpPr txBox="1"/>
          <p:nvPr/>
        </p:nvSpPr>
        <p:spPr>
          <a:xfrm>
            <a:off x="405430" y="1293793"/>
            <a:ext cx="673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Nova V1405 Cas- Discovered on March 18,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9095522" y="533188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</p:spTree>
    <p:extLst>
      <p:ext uri="{BB962C8B-B14F-4D97-AF65-F5344CB8AC3E}">
        <p14:creationId xmlns:p14="http://schemas.microsoft.com/office/powerpoint/2010/main" val="181760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577F0-24AA-1EDB-30ED-9072A82D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20" y="1524624"/>
            <a:ext cx="8824844" cy="5241935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96CF5-5D76-47FB-AE17-082C1007E222}"/>
              </a:ext>
            </a:extLst>
          </p:cNvPr>
          <p:cNvSpPr txBox="1"/>
          <p:nvPr/>
        </p:nvSpPr>
        <p:spPr>
          <a:xfrm>
            <a:off x="405430" y="1293793"/>
            <a:ext cx="673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Nova V1405 Cas- Discovered on March 18,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9095522" y="533188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</p:spTree>
    <p:extLst>
      <p:ext uri="{BB962C8B-B14F-4D97-AF65-F5344CB8AC3E}">
        <p14:creationId xmlns:p14="http://schemas.microsoft.com/office/powerpoint/2010/main" val="2807032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graph&#10;&#10;Description automatically generated">
            <a:extLst>
              <a:ext uri="{FF2B5EF4-FFF2-40B4-BE49-F238E27FC236}">
                <a16:creationId xmlns:a16="http://schemas.microsoft.com/office/drawing/2014/main" id="{05FC48E0-D972-6F5C-F4DB-22BCE13B4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3476" r="47990" b="181"/>
          <a:stretch/>
        </p:blipFill>
        <p:spPr>
          <a:xfrm>
            <a:off x="1003952" y="2197658"/>
            <a:ext cx="3335414" cy="3446215"/>
          </a:xfrm>
          <a:prstGeom prst="rect">
            <a:avLst/>
          </a:prstGeom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11792D2F-31B0-1B2D-59A7-BA4F67201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3476" r="47990" b="181"/>
          <a:stretch/>
        </p:blipFill>
        <p:spPr>
          <a:xfrm>
            <a:off x="4324453" y="2184592"/>
            <a:ext cx="3335414" cy="3446215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1CF4C-6EC3-40D0-8A42-3E3E29FA27B0}"/>
              </a:ext>
            </a:extLst>
          </p:cNvPr>
          <p:cNvSpPr txBox="1"/>
          <p:nvPr/>
        </p:nvSpPr>
        <p:spPr>
          <a:xfrm>
            <a:off x="2263778" y="6443354"/>
            <a:ext cx="80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Thanks to Gail Schaefer and John Monnier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7B68B-77C5-D1E0-0FF7-952C083A158E}"/>
              </a:ext>
            </a:extLst>
          </p:cNvPr>
          <p:cNvSpPr txBox="1"/>
          <p:nvPr/>
        </p:nvSpPr>
        <p:spPr>
          <a:xfrm>
            <a:off x="9529730" y="605773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5EE1025-196E-E942-B51C-C8DA5389A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48139" b="66566"/>
          <a:stretch/>
        </p:blipFill>
        <p:spPr>
          <a:xfrm>
            <a:off x="506645" y="2197658"/>
            <a:ext cx="3803586" cy="2811248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C703E385-CB45-0202-7BB7-8CDDED04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33433" r="48037" b="36760"/>
          <a:stretch/>
        </p:blipFill>
        <p:spPr>
          <a:xfrm>
            <a:off x="4310231" y="2182481"/>
            <a:ext cx="3335413" cy="2826425"/>
          </a:xfrm>
          <a:prstGeom prst="rect">
            <a:avLst/>
          </a:prstGeom>
        </p:spPr>
      </p:pic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0E249C29-8324-0355-8F74-19A3DBA2F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3476" r="47990" b="181"/>
          <a:stretch/>
        </p:blipFill>
        <p:spPr>
          <a:xfrm>
            <a:off x="7643402" y="2184593"/>
            <a:ext cx="3335414" cy="34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7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577F0-24AA-1EDB-30ED-9072A82D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20" y="1524624"/>
            <a:ext cx="8824844" cy="5241935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96CF5-5D76-47FB-AE17-082C1007E222}"/>
              </a:ext>
            </a:extLst>
          </p:cNvPr>
          <p:cNvSpPr txBox="1"/>
          <p:nvPr/>
        </p:nvSpPr>
        <p:spPr>
          <a:xfrm>
            <a:off x="405430" y="1293793"/>
            <a:ext cx="673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Nova V1405 Cas- Discovered on March 18,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9095522" y="533188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</p:spTree>
    <p:extLst>
      <p:ext uri="{BB962C8B-B14F-4D97-AF65-F5344CB8AC3E}">
        <p14:creationId xmlns:p14="http://schemas.microsoft.com/office/powerpoint/2010/main" val="31531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graph&#10;&#10;Description automatically generated">
            <a:extLst>
              <a:ext uri="{FF2B5EF4-FFF2-40B4-BE49-F238E27FC236}">
                <a16:creationId xmlns:a16="http://schemas.microsoft.com/office/drawing/2014/main" id="{05FC48E0-D972-6F5C-F4DB-22BCE13B4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3476" r="47990" b="181"/>
          <a:stretch/>
        </p:blipFill>
        <p:spPr>
          <a:xfrm>
            <a:off x="1003952" y="2197658"/>
            <a:ext cx="3335414" cy="3446215"/>
          </a:xfrm>
          <a:prstGeom prst="rect">
            <a:avLst/>
          </a:prstGeom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11792D2F-31B0-1B2D-59A7-BA4F67201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3476" r="47990" b="181"/>
          <a:stretch/>
        </p:blipFill>
        <p:spPr>
          <a:xfrm>
            <a:off x="4324453" y="2184592"/>
            <a:ext cx="3335414" cy="3446215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1CF4C-6EC3-40D0-8A42-3E3E29FA27B0}"/>
              </a:ext>
            </a:extLst>
          </p:cNvPr>
          <p:cNvSpPr txBox="1"/>
          <p:nvPr/>
        </p:nvSpPr>
        <p:spPr>
          <a:xfrm>
            <a:off x="2263778" y="6443354"/>
            <a:ext cx="80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Thanks to Gail Schaefer and John Monnier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7B68B-77C5-D1E0-0FF7-952C083A158E}"/>
              </a:ext>
            </a:extLst>
          </p:cNvPr>
          <p:cNvSpPr txBox="1"/>
          <p:nvPr/>
        </p:nvSpPr>
        <p:spPr>
          <a:xfrm>
            <a:off x="9529730" y="605773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5EE1025-196E-E942-B51C-C8DA5389A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48139" b="66566"/>
          <a:stretch/>
        </p:blipFill>
        <p:spPr>
          <a:xfrm>
            <a:off x="506645" y="2197658"/>
            <a:ext cx="3803586" cy="2811248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C703E385-CB45-0202-7BB7-8CDDED04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33433" r="48037" b="36760"/>
          <a:stretch/>
        </p:blipFill>
        <p:spPr>
          <a:xfrm>
            <a:off x="4310231" y="2182481"/>
            <a:ext cx="3335413" cy="2826425"/>
          </a:xfrm>
          <a:prstGeom prst="rect">
            <a:avLst/>
          </a:prstGeom>
        </p:spPr>
      </p:pic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0E249C29-8324-0355-8F74-19A3DBA2F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3476" r="47990" b="181"/>
          <a:stretch/>
        </p:blipFill>
        <p:spPr>
          <a:xfrm>
            <a:off x="7643402" y="2184593"/>
            <a:ext cx="3335414" cy="34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7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224288" y="5660761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8174A330-B840-5A78-7609-FA6447FC7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78" y="907510"/>
            <a:ext cx="4525303" cy="58507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0CA506-47B4-95CD-FBEB-9357B1C2E779}"/>
              </a:ext>
            </a:extLst>
          </p:cNvPr>
          <p:cNvSpPr txBox="1"/>
          <p:nvPr/>
        </p:nvSpPr>
        <p:spPr>
          <a:xfrm>
            <a:off x="5776898" y="1269691"/>
            <a:ext cx="117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700 km/s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0F246-5128-E9B1-E0C6-D683FBA34ED0}"/>
              </a:ext>
            </a:extLst>
          </p:cNvPr>
          <p:cNvSpPr txBox="1"/>
          <p:nvPr/>
        </p:nvSpPr>
        <p:spPr>
          <a:xfrm>
            <a:off x="5760790" y="3678878"/>
            <a:ext cx="16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2100 km/s</a:t>
            </a:r>
          </a:p>
        </p:txBody>
      </p:sp>
    </p:spTree>
    <p:extLst>
      <p:ext uri="{BB962C8B-B14F-4D97-AF65-F5344CB8AC3E}">
        <p14:creationId xmlns:p14="http://schemas.microsoft.com/office/powerpoint/2010/main" val="68149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Gamma-ray from classical novae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A4E09-1F84-4552-81D5-4F2384CA6347}"/>
              </a:ext>
            </a:extLst>
          </p:cNvPr>
          <p:cNvSpPr txBox="1"/>
          <p:nvPr/>
        </p:nvSpPr>
        <p:spPr>
          <a:xfrm>
            <a:off x="631287" y="1145275"/>
            <a:ext cx="3592411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"/>
                <a:cs typeface="times"/>
              </a:rPr>
              <a:t>GeV gamma-ray emission from novae</a:t>
            </a:r>
          </a:p>
        </p:txBody>
      </p:sp>
      <p:pic>
        <p:nvPicPr>
          <p:cNvPr id="3" name="Picture 2" descr="A satellite in space&#10;&#10;Description automatically generated">
            <a:extLst>
              <a:ext uri="{FF2B5EF4-FFF2-40B4-BE49-F238E27FC236}">
                <a16:creationId xmlns:a16="http://schemas.microsoft.com/office/drawing/2014/main" id="{C799FEFE-CF84-441E-95DC-1439E9937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5" y="2099382"/>
            <a:ext cx="4610810" cy="2084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07E2BF-E63C-4ED0-801D-06DE75452DCD}"/>
              </a:ext>
            </a:extLst>
          </p:cNvPr>
          <p:cNvSpPr txBox="1"/>
          <p:nvPr/>
        </p:nvSpPr>
        <p:spPr>
          <a:xfrm>
            <a:off x="1559113" y="2263699"/>
            <a:ext cx="3592411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"/>
                <a:cs typeface="times"/>
              </a:rPr>
              <a:t>Fermi-LAT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BBC06E1-E612-3841-A9BE-F54678D98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69" y="1018631"/>
            <a:ext cx="5100859" cy="5727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5E519B-9139-784E-A0E2-2CA3E9A744BB}"/>
              </a:ext>
            </a:extLst>
          </p:cNvPr>
          <p:cNvSpPr txBox="1"/>
          <p:nvPr/>
        </p:nvSpPr>
        <p:spPr>
          <a:xfrm>
            <a:off x="4041304" y="6407358"/>
            <a:ext cx="293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Ackerman et al. (2014)</a:t>
            </a:r>
          </a:p>
        </p:txBody>
      </p:sp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D4F8AB3-8AE8-8A00-1B5C-A54A57ACB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22250" r="20402" b="11691"/>
          <a:stretch/>
        </p:blipFill>
        <p:spPr>
          <a:xfrm>
            <a:off x="838200" y="4348227"/>
            <a:ext cx="3577416" cy="20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1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577F0-24AA-1EDB-30ED-9072A82D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20" y="1524624"/>
            <a:ext cx="8824844" cy="5241935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124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Imaging with CHARA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DCB0A-06B1-4A3F-8226-152C67B18ACF}"/>
              </a:ext>
            </a:extLst>
          </p:cNvPr>
          <p:cNvSpPr/>
          <p:nvPr/>
        </p:nvSpPr>
        <p:spPr>
          <a:xfrm>
            <a:off x="3204014" y="1874705"/>
            <a:ext cx="5701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96CF5-5D76-47FB-AE17-082C1007E222}"/>
              </a:ext>
            </a:extLst>
          </p:cNvPr>
          <p:cNvSpPr txBox="1"/>
          <p:nvPr/>
        </p:nvSpPr>
        <p:spPr>
          <a:xfrm>
            <a:off x="405430" y="1293793"/>
            <a:ext cx="673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Nova V1405 Cas- Discovered on Marc 18,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64DF-F261-A8FA-F2A3-82E05019FD98}"/>
              </a:ext>
            </a:extLst>
          </p:cNvPr>
          <p:cNvSpPr txBox="1"/>
          <p:nvPr/>
        </p:nvSpPr>
        <p:spPr>
          <a:xfrm>
            <a:off x="9095522" y="533188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Aydi et al. in perp.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</p:spTree>
    <p:extLst>
      <p:ext uri="{BB962C8B-B14F-4D97-AF65-F5344CB8AC3E}">
        <p14:creationId xmlns:p14="http://schemas.microsoft.com/office/powerpoint/2010/main" val="3967995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27643" y="6852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How do novae expel their envelopes?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0AB5B-A7C9-418E-83AA-E45700D72762}"/>
              </a:ext>
            </a:extLst>
          </p:cNvPr>
          <p:cNvSpPr txBox="1"/>
          <p:nvPr/>
        </p:nvSpPr>
        <p:spPr>
          <a:xfrm>
            <a:off x="7318703" y="6390446"/>
            <a:ext cx="2856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Aydi et al. (2020, </a:t>
            </a:r>
            <a:r>
              <a:rPr lang="en-US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ApJ</a:t>
            </a:r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, 905, 62)</a:t>
            </a:r>
          </a:p>
        </p:txBody>
      </p:sp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01CD2672-46D9-40BE-9A39-C01280101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80" y="1327897"/>
            <a:ext cx="6345025" cy="50114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F097C9-7B9B-469A-8F58-07B88263BDE2}"/>
              </a:ext>
            </a:extLst>
          </p:cNvPr>
          <p:cNvSpPr txBox="1"/>
          <p:nvPr/>
        </p:nvSpPr>
        <p:spPr>
          <a:xfrm>
            <a:off x="-110269" y="2367152"/>
            <a:ext cx="5141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binary motion helps expel the envelope, novae could be miniature common envelope systems evolving in real time!!</a:t>
            </a:r>
          </a:p>
        </p:txBody>
      </p:sp>
    </p:spTree>
    <p:extLst>
      <p:ext uri="{BB962C8B-B14F-4D97-AF65-F5344CB8AC3E}">
        <p14:creationId xmlns:p14="http://schemas.microsoft.com/office/powerpoint/2010/main" val="3201802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8862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How do novae expel their envelopes?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38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A6D5370-C761-4F68-8D7F-370D5B50F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3"/>
          <a:stretch/>
        </p:blipFill>
        <p:spPr>
          <a:xfrm>
            <a:off x="6286531" y="1215673"/>
            <a:ext cx="4144028" cy="514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CCB0A712-FED1-47E9-B42B-84278D60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3" y="2535822"/>
            <a:ext cx="5046036" cy="35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28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satellite, dark, light">
            <a:extLst>
              <a:ext uri="{FF2B5EF4-FFF2-40B4-BE49-F238E27FC236}">
                <a16:creationId xmlns:a16="http://schemas.microsoft.com/office/drawing/2014/main" id="{A83DD291-EEE1-0CD4-C7FF-525B2291D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28"/>
          <a:stretch/>
        </p:blipFill>
        <p:spPr>
          <a:xfrm>
            <a:off x="8051398" y="2354847"/>
            <a:ext cx="4708698" cy="2648643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How novae expel their envelopes?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outdoor, mountain, plant&#10;&#10;Description automatically generated">
            <a:extLst>
              <a:ext uri="{FF2B5EF4-FFF2-40B4-BE49-F238E27FC236}">
                <a16:creationId xmlns:a16="http://schemas.microsoft.com/office/drawing/2014/main" id="{158208AA-6E17-4351-B2EC-6C893B405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7" y="2392729"/>
            <a:ext cx="3549877" cy="2581633"/>
          </a:xfrm>
          <a:prstGeom prst="rect">
            <a:avLst/>
          </a:prstGeom>
        </p:spPr>
      </p:pic>
      <p:pic>
        <p:nvPicPr>
          <p:cNvPr id="5" name="Picture 4" descr="A group of satellite dishes&#10;&#10;Description automatically generated with low confidence">
            <a:extLst>
              <a:ext uri="{FF2B5EF4-FFF2-40B4-BE49-F238E27FC236}">
                <a16:creationId xmlns:a16="http://schemas.microsoft.com/office/drawing/2014/main" id="{99FB2A86-A028-452A-8C48-DEBD4BE02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74" y="2381227"/>
            <a:ext cx="3955981" cy="25929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81928-0EF3-43DD-8570-2A67E56FABB3}"/>
              </a:ext>
            </a:extLst>
          </p:cNvPr>
          <p:cNvSpPr txBox="1"/>
          <p:nvPr/>
        </p:nvSpPr>
        <p:spPr>
          <a:xfrm>
            <a:off x="988029" y="1803687"/>
            <a:ext cx="164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Early days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9D7DBC-5E4E-4499-A2FF-9B88FE4F7730}"/>
              </a:ext>
            </a:extLst>
          </p:cNvPr>
          <p:cNvSpPr txBox="1"/>
          <p:nvPr/>
        </p:nvSpPr>
        <p:spPr>
          <a:xfrm>
            <a:off x="4353464" y="1758131"/>
            <a:ext cx="286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Months/year later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022CC1-1A2F-41BF-9EA8-D5DEDEB2BC38}"/>
              </a:ext>
            </a:extLst>
          </p:cNvPr>
          <p:cNvSpPr txBox="1"/>
          <p:nvPr/>
        </p:nvSpPr>
        <p:spPr>
          <a:xfrm>
            <a:off x="9010722" y="1749503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~year later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8DF09-7A4C-431F-8E71-CBB8D9CD7FB9}"/>
              </a:ext>
            </a:extLst>
          </p:cNvPr>
          <p:cNvSpPr txBox="1"/>
          <p:nvPr/>
        </p:nvSpPr>
        <p:spPr>
          <a:xfrm>
            <a:off x="8217538" y="2540340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JWST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B4CA3-B49A-4D34-8489-1A6A2EBCEC1C}"/>
              </a:ext>
            </a:extLst>
          </p:cNvPr>
          <p:cNvSpPr txBox="1"/>
          <p:nvPr/>
        </p:nvSpPr>
        <p:spPr>
          <a:xfrm>
            <a:off x="5301526" y="2453158"/>
            <a:ext cx="21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ng-VLA?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DFFE6-BD7C-B240-82AC-FC879BD25DBE}"/>
              </a:ext>
            </a:extLst>
          </p:cNvPr>
          <p:cNvSpPr txBox="1"/>
          <p:nvPr/>
        </p:nvSpPr>
        <p:spPr>
          <a:xfrm>
            <a:off x="348687" y="5135639"/>
            <a:ext cx="11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envelope laboratory evolving on days/weeks timescale in our Galactic backyard</a:t>
            </a:r>
          </a:p>
        </p:txBody>
      </p:sp>
    </p:spTree>
    <p:extLst>
      <p:ext uri="{BB962C8B-B14F-4D97-AF65-F5344CB8AC3E}">
        <p14:creationId xmlns:p14="http://schemas.microsoft.com/office/powerpoint/2010/main" val="1676103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Single vs multiple outflows?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</a:t>
            </a: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6F50A249-F1B0-845C-56BA-9FF85419963B}"/>
              </a:ext>
            </a:extLst>
          </p:cNvPr>
          <p:cNvSpPr/>
          <p:nvPr/>
        </p:nvSpPr>
        <p:spPr>
          <a:xfrm>
            <a:off x="1186976" y="2818089"/>
            <a:ext cx="3209389" cy="3081352"/>
          </a:xfrm>
          <a:prstGeom prst="star32">
            <a:avLst/>
          </a:prstGeom>
          <a:gradFill>
            <a:gsLst>
              <a:gs pos="24000">
                <a:schemeClr val="accent1">
                  <a:lumMod val="0"/>
                  <a:alpha val="0"/>
                </a:schemeClr>
              </a:gs>
              <a:gs pos="0">
                <a:srgbClr val="002060"/>
              </a:gs>
              <a:gs pos="18000">
                <a:srgbClr val="0070C0"/>
              </a:gs>
              <a:gs pos="69000">
                <a:srgbClr val="FFC000">
                  <a:alpha val="36000"/>
                </a:srgbClr>
              </a:gs>
              <a:gs pos="97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EE5F9-6FE4-EA81-5C37-81515FC12DE7}"/>
              </a:ext>
            </a:extLst>
          </p:cNvPr>
          <p:cNvSpPr txBox="1"/>
          <p:nvPr/>
        </p:nvSpPr>
        <p:spPr>
          <a:xfrm>
            <a:off x="744156" y="1960331"/>
            <a:ext cx="518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 between clumps?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B696F7-01B4-E02E-8759-5D712EB5EE01}"/>
              </a:ext>
            </a:extLst>
          </p:cNvPr>
          <p:cNvSpPr/>
          <p:nvPr/>
        </p:nvSpPr>
        <p:spPr>
          <a:xfrm>
            <a:off x="2524866" y="4121012"/>
            <a:ext cx="533610" cy="4877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22329F7-D4ED-7C16-1FE0-48EE2FEB34D7}"/>
              </a:ext>
            </a:extLst>
          </p:cNvPr>
          <p:cNvSpPr/>
          <p:nvPr/>
        </p:nvSpPr>
        <p:spPr>
          <a:xfrm>
            <a:off x="2836913" y="2887478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C8DFC0A-4964-ED19-1207-81DA8A295438}"/>
              </a:ext>
            </a:extLst>
          </p:cNvPr>
          <p:cNvSpPr/>
          <p:nvPr/>
        </p:nvSpPr>
        <p:spPr>
          <a:xfrm>
            <a:off x="1549410" y="3802425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F247DD2-4A26-F454-0946-13A6AF5420F9}"/>
              </a:ext>
            </a:extLst>
          </p:cNvPr>
          <p:cNvSpPr/>
          <p:nvPr/>
        </p:nvSpPr>
        <p:spPr>
          <a:xfrm>
            <a:off x="2362512" y="5132041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40DC62E-CE6D-2EC3-0DEB-F1DBC8E296D0}"/>
              </a:ext>
            </a:extLst>
          </p:cNvPr>
          <p:cNvSpPr/>
          <p:nvPr/>
        </p:nvSpPr>
        <p:spPr>
          <a:xfrm>
            <a:off x="3767971" y="3853636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8F947721-2E4F-5965-2A5D-190A32B32246}"/>
              </a:ext>
            </a:extLst>
          </p:cNvPr>
          <p:cNvSpPr/>
          <p:nvPr/>
        </p:nvSpPr>
        <p:spPr>
          <a:xfrm>
            <a:off x="3347508" y="5024337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306D90A-F5EC-DAC6-1482-9B82190D3137}"/>
              </a:ext>
            </a:extLst>
          </p:cNvPr>
          <p:cNvSpPr/>
          <p:nvPr/>
        </p:nvSpPr>
        <p:spPr>
          <a:xfrm>
            <a:off x="1978354" y="3049389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58105CD-C8CF-E51E-02C9-760451DD3CF0}"/>
              </a:ext>
            </a:extLst>
          </p:cNvPr>
          <p:cNvSpPr/>
          <p:nvPr/>
        </p:nvSpPr>
        <p:spPr>
          <a:xfrm>
            <a:off x="3658513" y="3146890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D1B23AF-0A56-A11B-80AE-9CF8A159B677}"/>
              </a:ext>
            </a:extLst>
          </p:cNvPr>
          <p:cNvSpPr/>
          <p:nvPr/>
        </p:nvSpPr>
        <p:spPr>
          <a:xfrm>
            <a:off x="1417920" y="4851875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82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What do we need?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</a:t>
            </a: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6F50A249-F1B0-845C-56BA-9FF85419963B}"/>
              </a:ext>
            </a:extLst>
          </p:cNvPr>
          <p:cNvSpPr/>
          <p:nvPr/>
        </p:nvSpPr>
        <p:spPr>
          <a:xfrm>
            <a:off x="1186976" y="2818089"/>
            <a:ext cx="3209389" cy="3081352"/>
          </a:xfrm>
          <a:prstGeom prst="star32">
            <a:avLst/>
          </a:prstGeom>
          <a:gradFill>
            <a:gsLst>
              <a:gs pos="24000">
                <a:schemeClr val="accent1">
                  <a:lumMod val="0"/>
                  <a:alpha val="0"/>
                </a:schemeClr>
              </a:gs>
              <a:gs pos="0">
                <a:srgbClr val="002060"/>
              </a:gs>
              <a:gs pos="18000">
                <a:srgbClr val="0070C0"/>
              </a:gs>
              <a:gs pos="69000">
                <a:srgbClr val="FFC000">
                  <a:alpha val="36000"/>
                </a:srgbClr>
              </a:gs>
              <a:gs pos="97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EE5F9-6FE4-EA81-5C37-81515FC12DE7}"/>
              </a:ext>
            </a:extLst>
          </p:cNvPr>
          <p:cNvSpPr txBox="1"/>
          <p:nvPr/>
        </p:nvSpPr>
        <p:spPr>
          <a:xfrm>
            <a:off x="744156" y="1960331"/>
            <a:ext cx="518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 between clumps?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B696F7-01B4-E02E-8759-5D712EB5EE01}"/>
              </a:ext>
            </a:extLst>
          </p:cNvPr>
          <p:cNvSpPr/>
          <p:nvPr/>
        </p:nvSpPr>
        <p:spPr>
          <a:xfrm>
            <a:off x="2524866" y="4121012"/>
            <a:ext cx="533610" cy="4877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22329F7-D4ED-7C16-1FE0-48EE2FEB34D7}"/>
              </a:ext>
            </a:extLst>
          </p:cNvPr>
          <p:cNvSpPr/>
          <p:nvPr/>
        </p:nvSpPr>
        <p:spPr>
          <a:xfrm>
            <a:off x="2836913" y="2887478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C8DFC0A-4964-ED19-1207-81DA8A295438}"/>
              </a:ext>
            </a:extLst>
          </p:cNvPr>
          <p:cNvSpPr/>
          <p:nvPr/>
        </p:nvSpPr>
        <p:spPr>
          <a:xfrm>
            <a:off x="1549410" y="3802425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F247DD2-4A26-F454-0946-13A6AF5420F9}"/>
              </a:ext>
            </a:extLst>
          </p:cNvPr>
          <p:cNvSpPr/>
          <p:nvPr/>
        </p:nvSpPr>
        <p:spPr>
          <a:xfrm>
            <a:off x="2362512" y="5132041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40DC62E-CE6D-2EC3-0DEB-F1DBC8E296D0}"/>
              </a:ext>
            </a:extLst>
          </p:cNvPr>
          <p:cNvSpPr/>
          <p:nvPr/>
        </p:nvSpPr>
        <p:spPr>
          <a:xfrm>
            <a:off x="3767971" y="3853636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8F947721-2E4F-5965-2A5D-190A32B32246}"/>
              </a:ext>
            </a:extLst>
          </p:cNvPr>
          <p:cNvSpPr/>
          <p:nvPr/>
        </p:nvSpPr>
        <p:spPr>
          <a:xfrm>
            <a:off x="3347508" y="5024337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306D90A-F5EC-DAC6-1482-9B82190D3137}"/>
              </a:ext>
            </a:extLst>
          </p:cNvPr>
          <p:cNvSpPr/>
          <p:nvPr/>
        </p:nvSpPr>
        <p:spPr>
          <a:xfrm>
            <a:off x="1978354" y="3049389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58105CD-C8CF-E51E-02C9-760451DD3CF0}"/>
              </a:ext>
            </a:extLst>
          </p:cNvPr>
          <p:cNvSpPr/>
          <p:nvPr/>
        </p:nvSpPr>
        <p:spPr>
          <a:xfrm>
            <a:off x="3658513" y="3146890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D1B23AF-0A56-A11B-80AE-9CF8A159B677}"/>
              </a:ext>
            </a:extLst>
          </p:cNvPr>
          <p:cNvSpPr/>
          <p:nvPr/>
        </p:nvSpPr>
        <p:spPr>
          <a:xfrm>
            <a:off x="1417920" y="4851875"/>
            <a:ext cx="560434" cy="6090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1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What do we need?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EE5F9-6FE4-EA81-5C37-81515FC12DE7}"/>
              </a:ext>
            </a:extLst>
          </p:cNvPr>
          <p:cNvSpPr txBox="1"/>
          <p:nvPr/>
        </p:nvSpPr>
        <p:spPr>
          <a:xfrm>
            <a:off x="358589" y="1325563"/>
            <a:ext cx="10001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Understanding the role of binary and common envelope.</a:t>
            </a:r>
          </a:p>
          <a:p>
            <a:endParaRPr lang="en-US" sz="36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More observations (across the spectrum).</a:t>
            </a:r>
          </a:p>
          <a:p>
            <a:endParaRPr lang="en-US" sz="36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Modelling (ideally in 3D)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59192-587B-47F7-3E81-1D059A2D820D}"/>
              </a:ext>
            </a:extLst>
          </p:cNvPr>
          <p:cNvSpPr txBox="1"/>
          <p:nvPr/>
        </p:nvSpPr>
        <p:spPr>
          <a:xfrm>
            <a:off x="1322388" y="4656629"/>
            <a:ext cx="10001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Some undergoing efforts in 1D (Shen and </a:t>
            </a:r>
            <a:r>
              <a:rPr lang="en-US" sz="2800" b="1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Quataert</a:t>
            </a:r>
            <a:r>
              <a:rPr lang="en-US" sz="28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2022).</a:t>
            </a:r>
          </a:p>
          <a:p>
            <a:endParaRPr lang="en-US" sz="28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Any volunteers?</a:t>
            </a:r>
          </a:p>
        </p:txBody>
      </p:sp>
    </p:spTree>
    <p:extLst>
      <p:ext uri="{BB962C8B-B14F-4D97-AF65-F5344CB8AC3E}">
        <p14:creationId xmlns:p14="http://schemas.microsoft.com/office/powerpoint/2010/main" val="3504177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External vs internal shocks?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5" name="Picture 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D566AFD7-8CC4-BD2C-8B17-AF4AA407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" y="2300390"/>
            <a:ext cx="5456407" cy="306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8B509-E95E-B827-AA94-DFF58B0CD2AE}"/>
              </a:ext>
            </a:extLst>
          </p:cNvPr>
          <p:cNvSpPr txBox="1"/>
          <p:nvPr/>
        </p:nvSpPr>
        <p:spPr>
          <a:xfrm>
            <a:off x="318332" y="4645968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Credits: http://svs.gsfc.nasa.gov/goto?10626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1AC38-1347-9EBF-73A5-47CC3C0AFFA0}"/>
              </a:ext>
            </a:extLst>
          </p:cNvPr>
          <p:cNvSpPr txBox="1"/>
          <p:nvPr/>
        </p:nvSpPr>
        <p:spPr>
          <a:xfrm>
            <a:off x="1218609" y="1693986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External shocks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</a:t>
            </a:r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8498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B0B0-1D20-F2E5-E7A8-8456EC11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4538A3C-F6B2-1A34-44E6-120B3E1DF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-142777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C9CBB8-1352-9270-5CC5-8359C94A469F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A28019-DF98-09A5-6644-6533AFED7943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2D2390-86DC-D6F3-29F7-4872CD7A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Surveying the X-ray Behavior of novae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492F0-51D9-DE9E-E0AC-E9F739F31D72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329EC1-410E-4001-D783-8F49B5CF24F3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2E57E8-BE9C-2E83-1741-85F2771EF0FA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EE7E9B-47D9-DA47-CC94-596677D37585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33C574-CBD5-EE22-8D75-1D8D63620B96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749C9-3353-EDA4-EBC9-EACB79D80F0E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A571E-872C-F402-F315-3ECD25BE9590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F2EBBF-3282-6973-F7CD-EA667BFE2625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83CC8527-AB0C-B173-6853-355E72266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8" y="2883078"/>
            <a:ext cx="3341478" cy="3007330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A78506EA-6689-AC64-B7CD-F614F96CA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"/>
          <a:stretch/>
        </p:blipFill>
        <p:spPr>
          <a:xfrm>
            <a:off x="3822572" y="1933149"/>
            <a:ext cx="7939543" cy="45524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EE2DCC-16A5-D4C6-6DAF-42DE5B8A5739}"/>
              </a:ext>
            </a:extLst>
          </p:cNvPr>
          <p:cNvSpPr txBox="1"/>
          <p:nvPr/>
        </p:nvSpPr>
        <p:spPr>
          <a:xfrm>
            <a:off x="5957977" y="1295648"/>
            <a:ext cx="388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Gordon et al. (2021,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ApJ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910, 134)</a:t>
            </a:r>
          </a:p>
        </p:txBody>
      </p:sp>
      <p:pic>
        <p:nvPicPr>
          <p:cNvPr id="11" name="Picture 10" descr="A picture containing person, glasses, indoor&#10;&#10;Description automatically generated">
            <a:extLst>
              <a:ext uri="{FF2B5EF4-FFF2-40B4-BE49-F238E27FC236}">
                <a16:creationId xmlns:a16="http://schemas.microsoft.com/office/drawing/2014/main" id="{E5790986-9AF8-5D69-0DF9-4F661535A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4" y="807518"/>
            <a:ext cx="1560288" cy="1950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01CC9-3570-BFC2-346E-4FFD9BB9253A}"/>
              </a:ext>
            </a:extLst>
          </p:cNvPr>
          <p:cNvSpPr txBox="1"/>
          <p:nvPr/>
        </p:nvSpPr>
        <p:spPr>
          <a:xfrm>
            <a:off x="1760031" y="2208063"/>
            <a:ext cx="19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Alexa C. Gordon</a:t>
            </a:r>
          </a:p>
        </p:txBody>
      </p:sp>
    </p:spTree>
    <p:extLst>
      <p:ext uri="{BB962C8B-B14F-4D97-AF65-F5344CB8AC3E}">
        <p14:creationId xmlns:p14="http://schemas.microsoft.com/office/powerpoint/2010/main" val="161232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9624D-4601-2991-0072-2C73FA067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F3C9D7DC-747D-8068-5141-27EC4FC67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-142777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BE8D43-D696-60EC-D738-DB4874C4BDBB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82740B-448F-60E8-0714-4B39EE677001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574A54-346F-E28E-E518-7188740B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Surveying the X-ray Behavior of novae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7415D-0983-AE07-7182-EC878542D92C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9719A-FC83-00B3-4AC2-B5693E04C5D0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E92817-6448-9CE0-6666-B36A44D641D3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8C9827-3374-C1EE-757E-D4BFC7088BA1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36A467-3D39-9FBA-2E58-98C75DBD8121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1F780-6F79-A113-1253-689B6124A6D3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E42E04-B390-8532-4FDC-5B31CC12CFEB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026DEA-140E-0984-5A2C-FFB50DDD78AA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784AF880-5E78-AF5E-C6B9-677736D85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/>
          <a:stretch/>
        </p:blipFill>
        <p:spPr>
          <a:xfrm>
            <a:off x="1527182" y="1702278"/>
            <a:ext cx="9736804" cy="50665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2FE478-143A-4215-AD10-4018E13A1FA5}"/>
              </a:ext>
            </a:extLst>
          </p:cNvPr>
          <p:cNvSpPr txBox="1"/>
          <p:nvPr/>
        </p:nvSpPr>
        <p:spPr>
          <a:xfrm>
            <a:off x="5957977" y="1295648"/>
            <a:ext cx="388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Gordon et al. (2021,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ApJ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910, 134)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5C3B82-7FE8-56A0-1802-AFAC69BBF28D}"/>
              </a:ext>
            </a:extLst>
          </p:cNvPr>
          <p:cNvSpPr/>
          <p:nvPr/>
        </p:nvSpPr>
        <p:spPr>
          <a:xfrm>
            <a:off x="9354676" y="5249305"/>
            <a:ext cx="2743200" cy="10209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Recurrent novae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V3890 </a:t>
            </a:r>
            <a:r>
              <a:rPr lang="en-US" sz="2000" b="1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Sgr</a:t>
            </a:r>
            <a:r>
              <a:rPr lang="en-US" sz="2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and RS </a:t>
            </a:r>
            <a:r>
              <a:rPr lang="en-US" sz="2000" b="1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Oph</a:t>
            </a:r>
            <a:endParaRPr lang="en-US" sz="20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Picture 9" descr="A picture containing person, glasses, indoor&#10;&#10;Description automatically generated">
            <a:extLst>
              <a:ext uri="{FF2B5EF4-FFF2-40B4-BE49-F238E27FC236}">
                <a16:creationId xmlns:a16="http://schemas.microsoft.com/office/drawing/2014/main" id="{B8B625B3-53A2-23FD-7313-DA62CAC6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" y="1418296"/>
            <a:ext cx="1560288" cy="1950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151119-4570-1227-320D-EAA745D70FDF}"/>
              </a:ext>
            </a:extLst>
          </p:cNvPr>
          <p:cNvSpPr txBox="1"/>
          <p:nvPr/>
        </p:nvSpPr>
        <p:spPr>
          <a:xfrm>
            <a:off x="-11328" y="3358879"/>
            <a:ext cx="19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Alexa C. Gordon</a:t>
            </a:r>
          </a:p>
        </p:txBody>
      </p:sp>
    </p:spTree>
    <p:extLst>
      <p:ext uri="{BB962C8B-B14F-4D97-AF65-F5344CB8AC3E}">
        <p14:creationId xmlns:p14="http://schemas.microsoft.com/office/powerpoint/2010/main" val="38423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142098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Radio imaging reveals two interacting outflows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22</a:t>
            </a:r>
          </a:p>
        </p:txBody>
      </p:sp>
      <p:sp>
        <p:nvSpPr>
          <p:cNvPr id="18" name="black: synchrotron from EVN…">
            <a:extLst>
              <a:ext uri="{FF2B5EF4-FFF2-40B4-BE49-F238E27FC236}">
                <a16:creationId xmlns:a16="http://schemas.microsoft.com/office/drawing/2014/main" id="{3116860F-01CB-4BBA-A083-B5ED89D090A7}"/>
              </a:ext>
            </a:extLst>
          </p:cNvPr>
          <p:cNvSpPr txBox="1"/>
          <p:nvPr/>
        </p:nvSpPr>
        <p:spPr>
          <a:xfrm>
            <a:off x="1635209" y="5568388"/>
            <a:ext cx="443304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black: synchrotron from EVN</a:t>
            </a:r>
          </a:p>
          <a:p>
            <a:r>
              <a:rPr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color: thermal from VLA</a:t>
            </a:r>
          </a:p>
        </p:txBody>
      </p:sp>
      <p:sp>
        <p:nvSpPr>
          <p:cNvPr id="20" name="Symmetry axis “flips” by 90 degrees in 2 years following explosion.">
            <a:extLst>
              <a:ext uri="{FF2B5EF4-FFF2-40B4-BE49-F238E27FC236}">
                <a16:creationId xmlns:a16="http://schemas.microsoft.com/office/drawing/2014/main" id="{A7642A17-9CD1-40C3-B18A-83985FFA6891}"/>
              </a:ext>
            </a:extLst>
          </p:cNvPr>
          <p:cNvSpPr txBox="1"/>
          <p:nvPr/>
        </p:nvSpPr>
        <p:spPr>
          <a:xfrm>
            <a:off x="6481309" y="5641393"/>
            <a:ext cx="49880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ctr">
              <a:defRPr sz="3900"/>
            </a:pPr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Symmetry axis “flips” by 90 degrees in 2 years following explosion.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8DD3C-AE60-42D9-8947-F9AE76D15AF3}"/>
              </a:ext>
            </a:extLst>
          </p:cNvPr>
          <p:cNvSpPr txBox="1"/>
          <p:nvPr/>
        </p:nvSpPr>
        <p:spPr>
          <a:xfrm>
            <a:off x="7594601" y="69392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5D3D0-DD84-439C-8E00-79A312DB1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6" r="66306" b="38801"/>
          <a:stretch/>
        </p:blipFill>
        <p:spPr>
          <a:xfrm rot="16200000">
            <a:off x="1235272" y="2612278"/>
            <a:ext cx="3499600" cy="2703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56057-1AC6-4C69-AE39-C0AF36CDC1BB}"/>
              </a:ext>
            </a:extLst>
          </p:cNvPr>
          <p:cNvSpPr txBox="1"/>
          <p:nvPr/>
        </p:nvSpPr>
        <p:spPr>
          <a:xfrm>
            <a:off x="10073045" y="1496366"/>
            <a:ext cx="189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V959 Mon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27EB1-751B-4223-A0A7-2756E06E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 t="21741" r="33633" b="38065"/>
          <a:stretch/>
        </p:blipFill>
        <p:spPr>
          <a:xfrm rot="16200000">
            <a:off x="4012537" y="2557143"/>
            <a:ext cx="3391884" cy="2743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58B734-033C-4687-AE99-D1B7B86F9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6" t="21481" b="38801"/>
          <a:stretch/>
        </p:blipFill>
        <p:spPr>
          <a:xfrm rot="16200000">
            <a:off x="6666569" y="2483264"/>
            <a:ext cx="3499601" cy="2730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EC5EE-1253-410A-A15B-6986886B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736" r="1587" b="78797"/>
          <a:stretch/>
        </p:blipFill>
        <p:spPr>
          <a:xfrm>
            <a:off x="1628017" y="1139481"/>
            <a:ext cx="8131833" cy="11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0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Novae as </a:t>
            </a:r>
            <a:r>
              <a:rPr lang="en-US" sz="4800" b="1" dirty="0" err="1">
                <a:solidFill>
                  <a:srgbClr val="002060"/>
                </a:solidFill>
                <a:latin typeface="Times"/>
                <a:cs typeface="Times"/>
              </a:rPr>
              <a:t>TeV</a:t>
            </a: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EC70E8D-6B8B-0D53-9E18-7B5B03F9F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1" y="0"/>
            <a:ext cx="73855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72E16-810A-52AE-41D0-3DB574CDEC2C}"/>
              </a:ext>
            </a:extLst>
          </p:cNvPr>
          <p:cNvSpPr txBox="1"/>
          <p:nvPr/>
        </p:nvSpPr>
        <p:spPr>
          <a:xfrm>
            <a:off x="5362984" y="294515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83CC4-4B0F-CE3E-9D4D-9E42E4A6B6BC}"/>
              </a:ext>
            </a:extLst>
          </p:cNvPr>
          <p:cNvSpPr txBox="1"/>
          <p:nvPr/>
        </p:nvSpPr>
        <p:spPr>
          <a:xfrm>
            <a:off x="5980064" y="3910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51BED-F5E4-CAB9-BC30-41542B5CBA09}"/>
              </a:ext>
            </a:extLst>
          </p:cNvPr>
          <p:cNvSpPr txBox="1"/>
          <p:nvPr/>
        </p:nvSpPr>
        <p:spPr>
          <a:xfrm>
            <a:off x="9514248" y="5868845"/>
            <a:ext cx="190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Aydi </a:t>
            </a:r>
          </a:p>
        </p:txBody>
      </p:sp>
    </p:spTree>
    <p:extLst>
      <p:ext uri="{BB962C8B-B14F-4D97-AF65-F5344CB8AC3E}">
        <p14:creationId xmlns:p14="http://schemas.microsoft.com/office/powerpoint/2010/main" val="1698350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External vs internal shocks?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5" name="Picture 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D566AFD7-8CC4-BD2C-8B17-AF4AA407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" y="2300390"/>
            <a:ext cx="5456407" cy="306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8B509-E95E-B827-AA94-DFF58B0CD2AE}"/>
              </a:ext>
            </a:extLst>
          </p:cNvPr>
          <p:cNvSpPr txBox="1"/>
          <p:nvPr/>
        </p:nvSpPr>
        <p:spPr>
          <a:xfrm>
            <a:off x="318332" y="4645968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Credits: http://svs.gsfc.nasa.gov/goto?10626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1AC38-1347-9EBF-73A5-47CC3C0AFFA0}"/>
              </a:ext>
            </a:extLst>
          </p:cNvPr>
          <p:cNvSpPr txBox="1"/>
          <p:nvPr/>
        </p:nvSpPr>
        <p:spPr>
          <a:xfrm>
            <a:off x="1218609" y="1693986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External shocks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8814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 dirty="0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Novae as </a:t>
            </a:r>
            <a:r>
              <a:rPr lang="en-US" sz="4800" b="1" dirty="0" err="1">
                <a:solidFill>
                  <a:srgbClr val="002060"/>
                </a:solidFill>
                <a:latin typeface="Times"/>
                <a:cs typeface="Times"/>
              </a:rPr>
              <a:t>TeV</a:t>
            </a: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04AAD-81DD-78E2-4326-06620A095344}"/>
              </a:ext>
            </a:extLst>
          </p:cNvPr>
          <p:cNvSpPr txBox="1"/>
          <p:nvPr/>
        </p:nvSpPr>
        <p:spPr>
          <a:xfrm>
            <a:off x="6882938" y="5442617"/>
            <a:ext cx="481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Atmospheric Gamma-ray Imaging Cherenkov Telescope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(MAGIC)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E5E52-D492-91D3-77A5-880D6E118E01}"/>
              </a:ext>
            </a:extLst>
          </p:cNvPr>
          <p:cNvSpPr txBox="1"/>
          <p:nvPr/>
        </p:nvSpPr>
        <p:spPr>
          <a:xfrm>
            <a:off x="108934" y="5575621"/>
            <a:ext cx="481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Stereoscopic System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(HESS)</a:t>
            </a:r>
          </a:p>
        </p:txBody>
      </p:sp>
      <p:pic>
        <p:nvPicPr>
          <p:cNvPr id="12" name="Picture 11" descr="A ferris wheel at night&#10;&#10;Description automatically generated with medium confidence">
            <a:extLst>
              <a:ext uri="{FF2B5EF4-FFF2-40B4-BE49-F238E27FC236}">
                <a16:creationId xmlns:a16="http://schemas.microsoft.com/office/drawing/2014/main" id="{231D6299-CBAE-53CB-9E21-D0C29899C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7622"/>
          <a:stretch/>
        </p:blipFill>
        <p:spPr>
          <a:xfrm>
            <a:off x="7247929" y="3253736"/>
            <a:ext cx="4105871" cy="2223116"/>
          </a:xfrm>
          <a:prstGeom prst="rect">
            <a:avLst/>
          </a:prstGeom>
        </p:spPr>
      </p:pic>
      <p:pic>
        <p:nvPicPr>
          <p:cNvPr id="17" name="Picture 16" descr="A picture containing outdoor&#10;&#10;Description automatically generated">
            <a:extLst>
              <a:ext uri="{FF2B5EF4-FFF2-40B4-BE49-F238E27FC236}">
                <a16:creationId xmlns:a16="http://schemas.microsoft.com/office/drawing/2014/main" id="{E8E3238B-749C-6299-1F29-D63C40E44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>
          <a:xfrm>
            <a:off x="280871" y="3253736"/>
            <a:ext cx="4375320" cy="2321885"/>
          </a:xfrm>
          <a:prstGeom prst="rect">
            <a:avLst/>
          </a:prstGeom>
        </p:spPr>
      </p:pic>
      <p:pic>
        <p:nvPicPr>
          <p:cNvPr id="18" name="Picture 17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C6C2D677-AF6B-369F-C20A-31E2B34F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2" y="935282"/>
            <a:ext cx="3840490" cy="21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42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27643" y="6852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What determines the shock power in novae?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7B4EA94A-5DE8-F468-56A6-651B1A39C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72" y="1345339"/>
            <a:ext cx="8009552" cy="5313511"/>
          </a:xfrm>
          <a:prstGeom prst="rect">
            <a:avLst/>
          </a:prstGeom>
        </p:spPr>
      </p:pic>
      <p:pic>
        <p:nvPicPr>
          <p:cNvPr id="5" name="Picture 4" descr="A picture containing person, smiling, close&#10;&#10;Description automatically generated">
            <a:extLst>
              <a:ext uri="{FF2B5EF4-FFF2-40B4-BE49-F238E27FC236}">
                <a16:creationId xmlns:a16="http://schemas.microsoft.com/office/drawing/2014/main" id="{0E9A68A4-6DDE-9DB9-11B5-D05960BF6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3919"/>
          <a:stretch/>
        </p:blipFill>
        <p:spPr>
          <a:xfrm>
            <a:off x="9789129" y="737860"/>
            <a:ext cx="2178583" cy="2310913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FA64B2-BB2B-6BAF-4546-953167ACD90B}"/>
              </a:ext>
            </a:extLst>
          </p:cNvPr>
          <p:cNvSpPr txBox="1"/>
          <p:nvPr/>
        </p:nvSpPr>
        <p:spPr>
          <a:xfrm>
            <a:off x="10208292" y="3114764"/>
            <a:ext cx="19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Ashley Stone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18530-C7D5-4CF8-B6A8-6264C55FA715}"/>
              </a:ext>
            </a:extLst>
          </p:cNvPr>
          <p:cNvSpPr txBox="1"/>
          <p:nvPr/>
        </p:nvSpPr>
        <p:spPr>
          <a:xfrm>
            <a:off x="9694964" y="5607995"/>
            <a:ext cx="2628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Stone et al in prep.</a:t>
            </a:r>
          </a:p>
        </p:txBody>
      </p:sp>
    </p:spTree>
    <p:extLst>
      <p:ext uri="{BB962C8B-B14F-4D97-AF65-F5344CB8AC3E}">
        <p14:creationId xmlns:p14="http://schemas.microsoft.com/office/powerpoint/2010/main" val="2260619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Luminosity of the shocks??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FA1A64-6B92-495C-A8F6-DF802739F245}"/>
              </a:ext>
            </a:extLst>
          </p:cNvPr>
          <p:cNvSpPr txBox="1"/>
          <p:nvPr/>
        </p:nvSpPr>
        <p:spPr>
          <a:xfrm>
            <a:off x="7318703" y="6390446"/>
            <a:ext cx="2856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2020, </a:t>
            </a:r>
            <a:r>
              <a:rPr lang="en-US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ApJ</a:t>
            </a:r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, 905, 62</a:t>
            </a:r>
          </a:p>
        </p:txBody>
      </p:sp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03BE50DD-414F-43EF-B845-D531D508F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56" y="1234091"/>
            <a:ext cx="6345025" cy="5011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29439-B004-FED7-0431-280E5F3B2890}"/>
              </a:ext>
            </a:extLst>
          </p:cNvPr>
          <p:cNvSpPr txBox="1"/>
          <p:nvPr/>
        </p:nvSpPr>
        <p:spPr>
          <a:xfrm>
            <a:off x="921431" y="1254414"/>
            <a:ext cx="452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i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C5E04-EF34-40F7-E966-F1E5546A9BF3}"/>
              </a:ext>
            </a:extLst>
          </p:cNvPr>
          <p:cNvSpPr txBox="1"/>
          <p:nvPr/>
        </p:nvSpPr>
        <p:spPr>
          <a:xfrm>
            <a:off x="1472842" y="1287319"/>
            <a:ext cx="56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  <a:latin typeface="Roboto" panose="020B0604020202020204" pitchFamily="2" charset="0"/>
              </a:rPr>
              <a:t>∝</a:t>
            </a:r>
            <a:endParaRPr lang="en-US" sz="3200" b="1" i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701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27643" y="6852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Parameter space to determine </a:t>
            </a:r>
            <a:r>
              <a:rPr lang="en-US" sz="4800" b="1" dirty="0" err="1">
                <a:solidFill>
                  <a:srgbClr val="002060"/>
                </a:solidFill>
                <a:latin typeface="Times"/>
                <a:cs typeface="Times"/>
              </a:rPr>
              <a:t>L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ɤ</a:t>
            </a:r>
            <a:endParaRPr lang="en-US" sz="4800" b="1" dirty="0">
              <a:solidFill>
                <a:srgbClr val="002060"/>
              </a:solidFill>
              <a:latin typeface="Times"/>
              <a:cs typeface="Time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E6174-8EA2-4867-B26A-A5B087A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CFBF7-8298-411F-97A6-B3ADE131A6DE}"/>
              </a:ext>
            </a:extLst>
          </p:cNvPr>
          <p:cNvSpPr/>
          <p:nvPr/>
        </p:nvSpPr>
        <p:spPr>
          <a:xfrm>
            <a:off x="3917576" y="1905000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EFE2E-647E-463F-B65E-C5E5B55696BD}"/>
              </a:ext>
            </a:extLst>
          </p:cNvPr>
          <p:cNvSpPr/>
          <p:nvPr/>
        </p:nvSpPr>
        <p:spPr>
          <a:xfrm>
            <a:off x="4728883" y="1939920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AF4175-33A7-4AAD-9A0A-5E07A2221FBC}"/>
              </a:ext>
            </a:extLst>
          </p:cNvPr>
          <p:cNvSpPr/>
          <p:nvPr/>
        </p:nvSpPr>
        <p:spPr>
          <a:xfrm>
            <a:off x="5338483" y="1893317"/>
            <a:ext cx="197224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B8E50-A037-40BC-8D46-C9726CE2B3C3}"/>
              </a:ext>
            </a:extLst>
          </p:cNvPr>
          <p:cNvSpPr/>
          <p:nvPr/>
        </p:nvSpPr>
        <p:spPr>
          <a:xfrm>
            <a:off x="5818095" y="1819835"/>
            <a:ext cx="197224" cy="60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0B1E4-46D8-45D4-A92E-ED8320EF2482}"/>
              </a:ext>
            </a:extLst>
          </p:cNvPr>
          <p:cNvSpPr/>
          <p:nvPr/>
        </p:nvSpPr>
        <p:spPr>
          <a:xfrm>
            <a:off x="5876365" y="2182482"/>
            <a:ext cx="197224" cy="21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6DAD57-344C-46AD-874E-E4AD3E61BAD7}"/>
              </a:ext>
            </a:extLst>
          </p:cNvPr>
          <p:cNvSpPr/>
          <p:nvPr/>
        </p:nvSpPr>
        <p:spPr>
          <a:xfrm>
            <a:off x="6490447" y="2182482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C2EFB-2CD0-4C7E-AECA-B21902534B79}"/>
              </a:ext>
            </a:extLst>
          </p:cNvPr>
          <p:cNvSpPr/>
          <p:nvPr/>
        </p:nvSpPr>
        <p:spPr>
          <a:xfrm>
            <a:off x="7220582" y="1810446"/>
            <a:ext cx="331695" cy="74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F4A2347D-EB26-56D2-7216-2DB92D4E6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/>
          <a:stretch/>
        </p:blipFill>
        <p:spPr>
          <a:xfrm>
            <a:off x="2815953" y="1711906"/>
            <a:ext cx="7315223" cy="4832993"/>
          </a:xfrm>
          <a:prstGeom prst="rect">
            <a:avLst/>
          </a:prstGeom>
        </p:spPr>
      </p:pic>
      <p:pic>
        <p:nvPicPr>
          <p:cNvPr id="3" name="Picture 2" descr="A picture containing person, smiling, close&#10;&#10;Description automatically generated">
            <a:extLst>
              <a:ext uri="{FF2B5EF4-FFF2-40B4-BE49-F238E27FC236}">
                <a16:creationId xmlns:a16="http://schemas.microsoft.com/office/drawing/2014/main" id="{473B79D1-43B3-AA0D-1C14-D0AFB83B96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3919"/>
          <a:stretch/>
        </p:blipFill>
        <p:spPr>
          <a:xfrm>
            <a:off x="10131176" y="737861"/>
            <a:ext cx="1836536" cy="1948090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118530-C7D5-4CF8-B6A8-6264C55FA715}"/>
              </a:ext>
            </a:extLst>
          </p:cNvPr>
          <p:cNvSpPr txBox="1"/>
          <p:nvPr/>
        </p:nvSpPr>
        <p:spPr>
          <a:xfrm>
            <a:off x="7785133" y="1450561"/>
            <a:ext cx="2628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Stone et al in prep.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9BFEE-3A30-0E08-AC1C-2A3E2BDBA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3" y="1592208"/>
            <a:ext cx="2248551" cy="2932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8D653-74FF-4C04-51CC-167B2CC84CF0}"/>
              </a:ext>
            </a:extLst>
          </p:cNvPr>
          <p:cNvSpPr txBox="1"/>
          <p:nvPr/>
        </p:nvSpPr>
        <p:spPr>
          <a:xfrm>
            <a:off x="10331572" y="2833255"/>
            <a:ext cx="167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Ashley Stone</a:t>
            </a:r>
          </a:p>
        </p:txBody>
      </p:sp>
    </p:spTree>
    <p:extLst>
      <p:ext uri="{BB962C8B-B14F-4D97-AF65-F5344CB8AC3E}">
        <p14:creationId xmlns:p14="http://schemas.microsoft.com/office/powerpoint/2010/main" val="11381442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External vs internal shocks?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5" name="Picture 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D566AFD7-8CC4-BD2C-8B17-AF4AA407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" y="2300390"/>
            <a:ext cx="5456407" cy="306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8B509-E95E-B827-AA94-DFF58B0CD2AE}"/>
              </a:ext>
            </a:extLst>
          </p:cNvPr>
          <p:cNvSpPr txBox="1"/>
          <p:nvPr/>
        </p:nvSpPr>
        <p:spPr>
          <a:xfrm>
            <a:off x="318332" y="4645968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Credits: http://svs.gsfc.nasa.gov/goto?10626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1AC38-1347-9EBF-73A5-47CC3C0AFFA0}"/>
              </a:ext>
            </a:extLst>
          </p:cNvPr>
          <p:cNvSpPr txBox="1"/>
          <p:nvPr/>
        </p:nvSpPr>
        <p:spPr>
          <a:xfrm>
            <a:off x="1218609" y="1693986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External shocks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5178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 dirty="0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Novae as </a:t>
            </a:r>
            <a:r>
              <a:rPr lang="en-US" sz="4800" b="1" dirty="0" err="1">
                <a:solidFill>
                  <a:srgbClr val="002060"/>
                </a:solidFill>
                <a:latin typeface="Times"/>
                <a:cs typeface="Times"/>
              </a:rPr>
              <a:t>TeV</a:t>
            </a: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04AAD-81DD-78E2-4326-06620A095344}"/>
              </a:ext>
            </a:extLst>
          </p:cNvPr>
          <p:cNvSpPr txBox="1"/>
          <p:nvPr/>
        </p:nvSpPr>
        <p:spPr>
          <a:xfrm>
            <a:off x="6882938" y="5442617"/>
            <a:ext cx="481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Atmospheric Gamma-ray Imaging Cherenkov Telescope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(MAGIC)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E5E52-D492-91D3-77A5-880D6E118E01}"/>
              </a:ext>
            </a:extLst>
          </p:cNvPr>
          <p:cNvSpPr txBox="1"/>
          <p:nvPr/>
        </p:nvSpPr>
        <p:spPr>
          <a:xfrm>
            <a:off x="108934" y="5575621"/>
            <a:ext cx="481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Stereoscopic System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(HESS)</a:t>
            </a:r>
          </a:p>
        </p:txBody>
      </p:sp>
      <p:pic>
        <p:nvPicPr>
          <p:cNvPr id="12" name="Picture 11" descr="A ferris wheel at night&#10;&#10;Description automatically generated with medium confidence">
            <a:extLst>
              <a:ext uri="{FF2B5EF4-FFF2-40B4-BE49-F238E27FC236}">
                <a16:creationId xmlns:a16="http://schemas.microsoft.com/office/drawing/2014/main" id="{231D6299-CBAE-53CB-9E21-D0C29899C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7622"/>
          <a:stretch/>
        </p:blipFill>
        <p:spPr>
          <a:xfrm>
            <a:off x="7247929" y="3253736"/>
            <a:ext cx="4105871" cy="2223116"/>
          </a:xfrm>
          <a:prstGeom prst="rect">
            <a:avLst/>
          </a:prstGeom>
        </p:spPr>
      </p:pic>
      <p:pic>
        <p:nvPicPr>
          <p:cNvPr id="17" name="Picture 16" descr="A picture containing outdoor&#10;&#10;Description automatically generated">
            <a:extLst>
              <a:ext uri="{FF2B5EF4-FFF2-40B4-BE49-F238E27FC236}">
                <a16:creationId xmlns:a16="http://schemas.microsoft.com/office/drawing/2014/main" id="{E8E3238B-749C-6299-1F29-D63C40E44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>
          <a:xfrm>
            <a:off x="280871" y="3253736"/>
            <a:ext cx="4375320" cy="2321885"/>
          </a:xfrm>
          <a:prstGeom prst="rect">
            <a:avLst/>
          </a:prstGeom>
        </p:spPr>
      </p:pic>
      <p:pic>
        <p:nvPicPr>
          <p:cNvPr id="18" name="Picture 17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C6C2D677-AF6B-369F-C20A-31E2B34F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2" y="935282"/>
            <a:ext cx="3840490" cy="21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77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0668-4CB3-BAE1-4628-12AFFCE7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DF9D93A-CC52-EF28-A3F9-4D5FB934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0" y="0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A3BBD6-8ACC-8933-8B93-7884B5AF4FFB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AE1D11-541B-B3FE-CBCC-833EFB4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External vs internal shocks?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939-633C-3B8B-0028-64995795128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5" name="Picture 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D566AFD7-8CC4-BD2C-8B17-AF4AA407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" y="2300390"/>
            <a:ext cx="5456407" cy="306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8B509-E95E-B827-AA94-DFF58B0CD2AE}"/>
              </a:ext>
            </a:extLst>
          </p:cNvPr>
          <p:cNvSpPr txBox="1"/>
          <p:nvPr/>
        </p:nvSpPr>
        <p:spPr>
          <a:xfrm>
            <a:off x="318332" y="4645968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Credits: http://svs.gsfc.nasa.gov/goto?10626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1AC38-1347-9EBF-73A5-47CC3C0AFFA0}"/>
              </a:ext>
            </a:extLst>
          </p:cNvPr>
          <p:cNvSpPr txBox="1"/>
          <p:nvPr/>
        </p:nvSpPr>
        <p:spPr>
          <a:xfrm>
            <a:off x="318332" y="1693986"/>
            <a:ext cx="568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External + internal shocks?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E9CB7-B09D-AC7A-3B2C-5553A14E1101}"/>
              </a:ext>
            </a:extLst>
          </p:cNvPr>
          <p:cNvSpPr txBox="1"/>
          <p:nvPr/>
        </p:nvSpPr>
        <p:spPr>
          <a:xfrm>
            <a:off x="7649771" y="1654059"/>
            <a:ext cx="429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Internal shocks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B65ABC4-E479-E62C-93DD-22F6A2986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"/>
          <a:stretch/>
        </p:blipFill>
        <p:spPr>
          <a:xfrm>
            <a:off x="7618439" y="2285931"/>
            <a:ext cx="3212145" cy="40192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9C9C97-340C-09B1-F55C-20D44B0C650C}"/>
              </a:ext>
            </a:extLst>
          </p:cNvPr>
          <p:cNvSpPr txBox="1"/>
          <p:nvPr/>
        </p:nvSpPr>
        <p:spPr>
          <a:xfrm>
            <a:off x="1797873" y="5492354"/>
            <a:ext cx="277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See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Deising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(2023)</a:t>
            </a:r>
          </a:p>
        </p:txBody>
      </p:sp>
    </p:spTree>
    <p:extLst>
      <p:ext uri="{BB962C8B-B14F-4D97-AF65-F5344CB8AC3E}">
        <p14:creationId xmlns:p14="http://schemas.microsoft.com/office/powerpoint/2010/main" val="2411010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Novae as </a:t>
            </a:r>
            <a:r>
              <a:rPr lang="en-US" sz="4800" b="1" dirty="0" err="1">
                <a:solidFill>
                  <a:srgbClr val="002060"/>
                </a:solidFill>
                <a:latin typeface="Times"/>
                <a:cs typeface="Times"/>
              </a:rPr>
              <a:t>TeV</a:t>
            </a: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EC70E8D-6B8B-0D53-9E18-7B5B03F9F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1" y="0"/>
            <a:ext cx="73855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72E16-810A-52AE-41D0-3DB574CDEC2C}"/>
              </a:ext>
            </a:extLst>
          </p:cNvPr>
          <p:cNvSpPr txBox="1"/>
          <p:nvPr/>
        </p:nvSpPr>
        <p:spPr>
          <a:xfrm>
            <a:off x="5362984" y="294515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83CC4-4B0F-CE3E-9D4D-9E42E4A6B6BC}"/>
              </a:ext>
            </a:extLst>
          </p:cNvPr>
          <p:cNvSpPr txBox="1"/>
          <p:nvPr/>
        </p:nvSpPr>
        <p:spPr>
          <a:xfrm>
            <a:off x="5980064" y="3910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51BED-F5E4-CAB9-BC30-41542B5CBA09}"/>
              </a:ext>
            </a:extLst>
          </p:cNvPr>
          <p:cNvSpPr txBox="1"/>
          <p:nvPr/>
        </p:nvSpPr>
        <p:spPr>
          <a:xfrm>
            <a:off x="9514248" y="5868845"/>
            <a:ext cx="190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Aydi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6A5DB-FC94-7315-75B6-9DD9B9BD6D2C}"/>
              </a:ext>
            </a:extLst>
          </p:cNvPr>
          <p:cNvSpPr txBox="1"/>
          <p:nvPr/>
        </p:nvSpPr>
        <p:spPr>
          <a:xfrm>
            <a:off x="133709" y="5392601"/>
            <a:ext cx="277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See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Deising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(2023)</a:t>
            </a:r>
          </a:p>
        </p:txBody>
      </p:sp>
    </p:spTree>
    <p:extLst>
      <p:ext uri="{BB962C8B-B14F-4D97-AF65-F5344CB8AC3E}">
        <p14:creationId xmlns:p14="http://schemas.microsoft.com/office/powerpoint/2010/main" val="66374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51500D-74EA-43FC-B84B-851694A67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0" t="61130" r="1154"/>
          <a:stretch/>
        </p:blipFill>
        <p:spPr>
          <a:xfrm rot="5400000">
            <a:off x="6157636" y="4193802"/>
            <a:ext cx="2902198" cy="2288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172BC-98F1-4FBE-9BB1-5DB7C3C3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8" t="61391" r="33630"/>
          <a:stretch/>
        </p:blipFill>
        <p:spPr>
          <a:xfrm rot="5400000">
            <a:off x="3839536" y="4220134"/>
            <a:ext cx="2915160" cy="2288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4AE79A-BBCB-4EF0-A0E0-6205DF96A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61657" r="66291"/>
          <a:stretch/>
        </p:blipFill>
        <p:spPr>
          <a:xfrm rot="5400000">
            <a:off x="1565698" y="4202346"/>
            <a:ext cx="2885107" cy="2288864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8" y="-138083"/>
            <a:ext cx="11220091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Radio imaging reveals two interacting outflows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8DD3C-AE60-42D9-8947-F9AE76D15AF3}"/>
              </a:ext>
            </a:extLst>
          </p:cNvPr>
          <p:cNvSpPr txBox="1"/>
          <p:nvPr/>
        </p:nvSpPr>
        <p:spPr>
          <a:xfrm>
            <a:off x="7594601" y="69392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5D3D0-DD84-439C-8E00-79A312DB1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21876" r="66305" b="38801"/>
          <a:stretch/>
        </p:blipFill>
        <p:spPr>
          <a:xfrm rot="16200000">
            <a:off x="1616659" y="1451452"/>
            <a:ext cx="2839924" cy="2266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56057-1AC6-4C69-AE39-C0AF36CDC1BB}"/>
              </a:ext>
            </a:extLst>
          </p:cNvPr>
          <p:cNvSpPr txBox="1"/>
          <p:nvPr/>
        </p:nvSpPr>
        <p:spPr>
          <a:xfrm>
            <a:off x="10073045" y="1496366"/>
            <a:ext cx="189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V959 Mon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27EB1-751B-4223-A0A7-2756E06ED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 t="21741" r="33633" b="38942"/>
          <a:stretch/>
        </p:blipFill>
        <p:spPr>
          <a:xfrm rot="16200000">
            <a:off x="3895486" y="1458406"/>
            <a:ext cx="2843009" cy="2249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58B734-033C-4687-AE99-D1B7B86F9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6" t="21481" b="38801"/>
          <a:stretch/>
        </p:blipFill>
        <p:spPr>
          <a:xfrm rot="16200000">
            <a:off x="6159082" y="1393390"/>
            <a:ext cx="2933294" cy="22888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79493E-5523-46CA-8753-42BADC779CEF}"/>
              </a:ext>
            </a:extLst>
          </p:cNvPr>
          <p:cNvSpPr txBox="1"/>
          <p:nvPr/>
        </p:nvSpPr>
        <p:spPr>
          <a:xfrm>
            <a:off x="230390" y="5292299"/>
            <a:ext cx="17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Bill Saxton / NRAO / AUI / NSF</a:t>
            </a:r>
          </a:p>
        </p:txBody>
      </p:sp>
    </p:spTree>
    <p:extLst>
      <p:ext uri="{BB962C8B-B14F-4D97-AF65-F5344CB8AC3E}">
        <p14:creationId xmlns:p14="http://schemas.microsoft.com/office/powerpoint/2010/main" val="7831361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-33253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Neutrino from symbiotic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107AC2B-9B72-A95E-C0DF-3B6714E4A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3" y="2292122"/>
            <a:ext cx="4268613" cy="2568053"/>
          </a:xfrm>
          <a:prstGeom prst="rect">
            <a:avLst/>
          </a:prstGeom>
        </p:spPr>
      </p:pic>
      <p:pic>
        <p:nvPicPr>
          <p:cNvPr id="9" name="Picture 8" descr="A picture containing outdoor, transport, crane&#10;&#10;Description automatically generated">
            <a:extLst>
              <a:ext uri="{FF2B5EF4-FFF2-40B4-BE49-F238E27FC236}">
                <a16:creationId xmlns:a16="http://schemas.microsoft.com/office/drawing/2014/main" id="{CDED8159-1EAD-BD3E-5B05-F931E03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69" y="1141545"/>
            <a:ext cx="4013078" cy="2287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CF565-CE8D-D775-FF49-871D0A765DC0}"/>
              </a:ext>
            </a:extLst>
          </p:cNvPr>
          <p:cNvSpPr txBox="1"/>
          <p:nvPr/>
        </p:nvSpPr>
        <p:spPr>
          <a:xfrm>
            <a:off x="-335925" y="2358300"/>
            <a:ext cx="3097054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"/>
                <a:cs typeface="Times"/>
              </a:rPr>
              <a:t>IceCube</a:t>
            </a:r>
            <a:endParaRPr lang="en-US" sz="28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54DB4-9435-B284-686C-69AB11AFB969}"/>
              </a:ext>
            </a:extLst>
          </p:cNvPr>
          <p:cNvSpPr txBox="1"/>
          <p:nvPr/>
        </p:nvSpPr>
        <p:spPr>
          <a:xfrm>
            <a:off x="4493852" y="1149394"/>
            <a:ext cx="3097054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"/>
                <a:cs typeface="Times"/>
              </a:rPr>
              <a:t>VERITAS</a:t>
            </a:r>
          </a:p>
        </p:txBody>
      </p:sp>
      <p:pic>
        <p:nvPicPr>
          <p:cNvPr id="13" name="Picture 12" descr="A picture containing outdoor, sky, water, boat&#10;&#10;Description automatically generated">
            <a:extLst>
              <a:ext uri="{FF2B5EF4-FFF2-40B4-BE49-F238E27FC236}">
                <a16:creationId xmlns:a16="http://schemas.microsoft.com/office/drawing/2014/main" id="{AB81A6E9-5E9E-5BD4-B71D-647666C6E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6" y="3544871"/>
            <a:ext cx="4078768" cy="22943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84A4B8-823F-5B70-AB0D-3DD1C097138F}"/>
              </a:ext>
            </a:extLst>
          </p:cNvPr>
          <p:cNvSpPr txBox="1"/>
          <p:nvPr/>
        </p:nvSpPr>
        <p:spPr>
          <a:xfrm>
            <a:off x="7062073" y="3666570"/>
            <a:ext cx="3097054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"/>
                <a:cs typeface="Times"/>
              </a:rPr>
              <a:t>CTA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50494-EA8B-BC3A-1C08-9322C4F17363}"/>
              </a:ext>
            </a:extLst>
          </p:cNvPr>
          <p:cNvSpPr txBox="1"/>
          <p:nvPr/>
        </p:nvSpPr>
        <p:spPr>
          <a:xfrm>
            <a:off x="4074360" y="5041273"/>
            <a:ext cx="363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Nova T CrB at &lt; 1 kpc and is due soon!</a:t>
            </a:r>
          </a:p>
        </p:txBody>
      </p:sp>
    </p:spTree>
    <p:extLst>
      <p:ext uri="{BB962C8B-B14F-4D97-AF65-F5344CB8AC3E}">
        <p14:creationId xmlns:p14="http://schemas.microsoft.com/office/powerpoint/2010/main" val="27468100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58F2C9-84E0-4DA3-AABD-B1EF3FB7EAE3}"/>
              </a:ext>
            </a:extLst>
          </p:cNvPr>
          <p:cNvSpPr txBox="1"/>
          <p:nvPr/>
        </p:nvSpPr>
        <p:spPr>
          <a:xfrm>
            <a:off x="4293079" y="322196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imes"/>
                <a:cs typeface="Times"/>
              </a:rPr>
              <a:t>SALT - SAAO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EF289-9499-4AD9-AF44-CFB19F5766EF}"/>
              </a:ext>
            </a:extLst>
          </p:cNvPr>
          <p:cNvSpPr txBox="1"/>
          <p:nvPr/>
        </p:nvSpPr>
        <p:spPr>
          <a:xfrm>
            <a:off x="133709" y="1165591"/>
            <a:ext cx="11572693" cy="449353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imes"/>
                <a:cs typeface="Times"/>
              </a:rPr>
              <a:t>Nova ejection is more complex than a single ballistic ejection. Shocks in classical novae are different than shocks in symbiotics.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imes"/>
                <a:cs typeface="Times"/>
              </a:rPr>
              <a:t>Early common envelope interaction might be playing an important role in ejecting the envelope of novae.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imes"/>
                <a:cs typeface="Times"/>
              </a:rPr>
              <a:t>Early interferometry in the optical/IR could be very powerful for us to constrain the ejection scenario/formation of shocks in novae. Modelling is also needed, especially in 3D.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imes"/>
                <a:cs typeface="Times"/>
              </a:rPr>
              <a:t>The power of shocks might be correlated with the speeds of the interacting ejecta.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imes"/>
                <a:cs typeface="Times"/>
              </a:rPr>
              <a:t>Shocks in symbiotics might be more complex than nova ejecta shocking CSM. Also, these systems might be our best chance to detect neutrino?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7CCE0-3659-4D00-93CA-BDECC301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61</a:t>
            </a:fld>
            <a:endParaRPr lang="en-GB"/>
          </a:p>
        </p:txBody>
      </p:sp>
      <p:pic>
        <p:nvPicPr>
          <p:cNvPr id="5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F7441F3-6E36-305C-60D0-11F30D7E6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525" y="5534272"/>
            <a:ext cx="1317440" cy="13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3EC9C-4215-C5C1-41CF-F712045E2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11" y="5534272"/>
            <a:ext cx="1569622" cy="1304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8D0788-5718-C6A2-5100-961DF9E88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50" y="5537298"/>
            <a:ext cx="1317440" cy="13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9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 V906 Car is lit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B18D9-B6C4-ADAB-2491-5CD1A8B9D512}"/>
              </a:ext>
            </a:extLst>
          </p:cNvPr>
          <p:cNvSpPr txBox="1"/>
          <p:nvPr/>
        </p:nvSpPr>
        <p:spPr>
          <a:xfrm>
            <a:off x="6096000" y="643680"/>
            <a:ext cx="35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3D3116-62AE-76CB-CFAA-D357F28BE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05" y="1123945"/>
            <a:ext cx="6866425" cy="56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9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D143CC-919B-4730-8588-44C886DB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11" y="471977"/>
            <a:ext cx="7914913" cy="6249498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 V906 Car is lit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B18D9-B6C4-ADAB-2491-5CD1A8B9D512}"/>
              </a:ext>
            </a:extLst>
          </p:cNvPr>
          <p:cNvSpPr txBox="1"/>
          <p:nvPr/>
        </p:nvSpPr>
        <p:spPr>
          <a:xfrm>
            <a:off x="6095999" y="643680"/>
            <a:ext cx="3624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</p:spTree>
    <p:extLst>
      <p:ext uri="{BB962C8B-B14F-4D97-AF65-F5344CB8AC3E}">
        <p14:creationId xmlns:p14="http://schemas.microsoft.com/office/powerpoint/2010/main" val="3755728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D143CC-919B-4730-8588-44C886DB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11" y="471977"/>
            <a:ext cx="7914913" cy="6249498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 V906 Car is lit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E4517-1B44-CD18-CAAA-F25DC1921320}"/>
              </a:ext>
            </a:extLst>
          </p:cNvPr>
          <p:cNvSpPr/>
          <p:nvPr/>
        </p:nvSpPr>
        <p:spPr>
          <a:xfrm>
            <a:off x="116237" y="1525933"/>
            <a:ext cx="4152657" cy="1525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Simultaneous flares 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same origin (shocks)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6F05D-627A-B5F3-6877-A2236859EFA8}"/>
              </a:ext>
            </a:extLst>
          </p:cNvPr>
          <p:cNvSpPr txBox="1"/>
          <p:nvPr/>
        </p:nvSpPr>
        <p:spPr>
          <a:xfrm>
            <a:off x="6096000" y="643680"/>
            <a:ext cx="337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</p:spTree>
    <p:extLst>
      <p:ext uri="{BB962C8B-B14F-4D97-AF65-F5344CB8AC3E}">
        <p14:creationId xmlns:p14="http://schemas.microsoft.com/office/powerpoint/2010/main" val="38380631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D143CC-919B-4730-8588-44C886DB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11" y="471977"/>
            <a:ext cx="7914913" cy="6249498"/>
          </a:xfrm>
          <a:prstGeom prst="rect">
            <a:avLst/>
          </a:prstGeom>
        </p:spPr>
      </p:pic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 V906 Car is lit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91789-41ED-4B77-8C80-8B972538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586F3-33C7-48A8-835E-CAC2AA904AB1}"/>
              </a:ext>
            </a:extLst>
          </p:cNvPr>
          <p:cNvSpPr/>
          <p:nvPr/>
        </p:nvSpPr>
        <p:spPr>
          <a:xfrm>
            <a:off x="9475524" y="618565"/>
            <a:ext cx="1120588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E4517-1B44-CD18-CAAA-F25DC1921320}"/>
              </a:ext>
            </a:extLst>
          </p:cNvPr>
          <p:cNvSpPr/>
          <p:nvPr/>
        </p:nvSpPr>
        <p:spPr>
          <a:xfrm>
            <a:off x="116237" y="1525933"/>
            <a:ext cx="4152657" cy="1525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Simultaneous flares 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same origin (shocks)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4E312-739E-BF95-ADE3-ED7E03AA163A}"/>
              </a:ext>
            </a:extLst>
          </p:cNvPr>
          <p:cNvSpPr/>
          <p:nvPr/>
        </p:nvSpPr>
        <p:spPr>
          <a:xfrm>
            <a:off x="95984" y="3938123"/>
            <a:ext cx="4093631" cy="21456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Luminosity doubled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shocks radiate a large fraction of nova luminosity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6F05D-627A-B5F3-6877-A2236859EFA8}"/>
              </a:ext>
            </a:extLst>
          </p:cNvPr>
          <p:cNvSpPr txBox="1"/>
          <p:nvPr/>
        </p:nvSpPr>
        <p:spPr>
          <a:xfrm>
            <a:off x="6095999" y="643680"/>
            <a:ext cx="345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Aydi et al. 2020 (Nat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Ast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4, 776)</a:t>
            </a:r>
          </a:p>
        </p:txBody>
      </p:sp>
    </p:spTree>
    <p:extLst>
      <p:ext uri="{BB962C8B-B14F-4D97-AF65-F5344CB8AC3E}">
        <p14:creationId xmlns:p14="http://schemas.microsoft.com/office/powerpoint/2010/main" val="217972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8" y="-107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Shocks internal to the </a:t>
            </a:r>
            <a:b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</a:b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ejecta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7</a:t>
            </a:fld>
            <a:endParaRPr lang="en-GB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A6D5370-C761-4F68-8D7F-370D5B50F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7"/>
          <a:stretch/>
        </p:blipFill>
        <p:spPr>
          <a:xfrm>
            <a:off x="6575730" y="182531"/>
            <a:ext cx="5141899" cy="64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430E3-D49C-4E67-97D8-91E0088F10B2}"/>
              </a:ext>
            </a:extLst>
          </p:cNvPr>
          <p:cNvSpPr txBox="1"/>
          <p:nvPr/>
        </p:nvSpPr>
        <p:spPr>
          <a:xfrm>
            <a:off x="6325647" y="225871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D4780-F1E0-41F3-862D-4F6E9FDAEF53}"/>
              </a:ext>
            </a:extLst>
          </p:cNvPr>
          <p:cNvSpPr txBox="1"/>
          <p:nvPr/>
        </p:nvSpPr>
        <p:spPr>
          <a:xfrm>
            <a:off x="9128141" y="18256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Metzger et al. (2015)</a:t>
            </a:r>
          </a:p>
        </p:txBody>
      </p:sp>
      <p:pic>
        <p:nvPicPr>
          <p:cNvPr id="3" name="Animation of Massive Nova Explosion From Star System V906 Carinae-F_gwkvlHXpY">
            <a:hlinkClick r:id="" action="ppaction://media"/>
            <a:extLst>
              <a:ext uri="{FF2B5EF4-FFF2-40B4-BE49-F238E27FC236}">
                <a16:creationId xmlns:a16="http://schemas.microsoft.com/office/drawing/2014/main" id="{B204E37D-FE79-A836-FD99-9FFBE0587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917" y="1905952"/>
            <a:ext cx="6020173" cy="3386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F1C9F-C6D1-36CE-BAAF-109560CADABF}"/>
              </a:ext>
            </a:extLst>
          </p:cNvPr>
          <p:cNvSpPr txBox="1"/>
          <p:nvPr/>
        </p:nvSpPr>
        <p:spPr>
          <a:xfrm>
            <a:off x="1820098" y="5391464"/>
            <a:ext cx="293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Credits: NASA/GSF</a:t>
            </a:r>
          </a:p>
        </p:txBody>
      </p:sp>
    </p:spTree>
    <p:extLst>
      <p:ext uri="{BB962C8B-B14F-4D97-AF65-F5344CB8AC3E}">
        <p14:creationId xmlns:p14="http://schemas.microsoft.com/office/powerpoint/2010/main" val="24257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8" y="-107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Shocks internal to the </a:t>
            </a:r>
            <a:b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</a:br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ejecta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5B323-A5A2-4E12-B368-D6720FA1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8</a:t>
            </a:fld>
            <a:endParaRPr lang="en-GB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A6D5370-C761-4F68-8D7F-370D5B50F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7"/>
          <a:stretch/>
        </p:blipFill>
        <p:spPr>
          <a:xfrm>
            <a:off x="6575730" y="182531"/>
            <a:ext cx="5141899" cy="64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430E3-D49C-4E67-97D8-91E0088F10B2}"/>
              </a:ext>
            </a:extLst>
          </p:cNvPr>
          <p:cNvSpPr txBox="1"/>
          <p:nvPr/>
        </p:nvSpPr>
        <p:spPr>
          <a:xfrm>
            <a:off x="6325647" y="225871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Chomiuk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et al.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D4780-F1E0-41F3-862D-4F6E9FDAEF53}"/>
              </a:ext>
            </a:extLst>
          </p:cNvPr>
          <p:cNvSpPr txBox="1"/>
          <p:nvPr/>
        </p:nvSpPr>
        <p:spPr>
          <a:xfrm>
            <a:off x="9128141" y="182565"/>
            <a:ext cx="293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Metzger et al. (2015)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F1C9F-C6D1-36CE-BAAF-109560CADABF}"/>
              </a:ext>
            </a:extLst>
          </p:cNvPr>
          <p:cNvSpPr txBox="1"/>
          <p:nvPr/>
        </p:nvSpPr>
        <p:spPr>
          <a:xfrm>
            <a:off x="304028" y="1906757"/>
            <a:ext cx="5968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Friedjung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1976: “</a:t>
            </a:r>
            <a:r>
              <a:rPr lang="en-US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the principal absorption system which appears to contain most of the mass ejected by a classical nova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can at least in some cases be explained by the collision of a high velocity wind responsible for the formation of spectrum line components belonging to the diffuse enhanced and Orion systems, with slower moving material associated with the pre-maximum system</a:t>
            </a:r>
            <a:r>
              <a:rPr lang="en-US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7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EC9A64C-E003-41A5-81BD-433A8BA8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" t="49450" r="-471" b="-1648"/>
          <a:stretch/>
        </p:blipFill>
        <p:spPr>
          <a:xfrm>
            <a:off x="407" y="6852"/>
            <a:ext cx="12287724" cy="13741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592ED9-F5BD-40E6-AB0F-A2D2DCA75158}"/>
              </a:ext>
            </a:extLst>
          </p:cNvPr>
          <p:cNvSpPr txBox="1"/>
          <p:nvPr/>
        </p:nvSpPr>
        <p:spPr>
          <a:xfrm>
            <a:off x="9224512" y="5292299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"/>
                <a:cs typeface="Times"/>
              </a:rPr>
              <a:t>SMARTS</a:t>
            </a:r>
            <a:endParaRPr lang="en-US" sz="2000" b="1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FAD30-9260-4C0C-9FB8-C3F67DF2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-13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"/>
                <a:cs typeface="Times"/>
              </a:rPr>
              <a:t>Novae do not behave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F370E-503D-405B-9862-8006A0F12B44}"/>
              </a:ext>
            </a:extLst>
          </p:cNvPr>
          <p:cNvSpPr txBox="1"/>
          <p:nvPr/>
        </p:nvSpPr>
        <p:spPr>
          <a:xfrm>
            <a:off x="-609602" y="6485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E. </a:t>
            </a:r>
            <a:r>
              <a:rPr lang="en-US" b="1" dirty="0" err="1">
                <a:solidFill>
                  <a:srgbClr val="002060"/>
                </a:solidFill>
                <a:latin typeface="Times"/>
                <a:cs typeface="Times"/>
              </a:rPr>
              <a:t>Aydi</a:t>
            </a:r>
            <a:r>
              <a:rPr lang="en-US" b="1" dirty="0">
                <a:solidFill>
                  <a:srgbClr val="002060"/>
                </a:solidFill>
                <a:latin typeface="Times"/>
                <a:cs typeface="Times"/>
              </a:rPr>
              <a:t> - MSU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A38C89-D250-4ECA-AE52-FA81E35EB4F5}"/>
              </a:ext>
            </a:extLst>
          </p:cNvPr>
          <p:cNvSpPr txBox="1"/>
          <p:nvPr/>
        </p:nvSpPr>
        <p:spPr>
          <a:xfrm>
            <a:off x="9383581" y="6147072"/>
            <a:ext cx="1485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Aydi 2018 ©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7E5E97F-799D-4AD4-B369-86698235E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54" y="226854"/>
            <a:ext cx="5531455" cy="65005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084DAD-B865-49CC-9FC3-8406F2E4A8B2}"/>
              </a:ext>
            </a:extLst>
          </p:cNvPr>
          <p:cNvSpPr txBox="1"/>
          <p:nvPr/>
        </p:nvSpPr>
        <p:spPr>
          <a:xfrm>
            <a:off x="6242251" y="6461869"/>
            <a:ext cx="293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" panose="02020603050405020304" pitchFamily="18" charset="0"/>
                <a:cs typeface="Times" panose="02020603050405020304" pitchFamily="18" charset="0"/>
              </a:rPr>
              <a:t>Strope</a:t>
            </a: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 et al. (2010)</a:t>
            </a:r>
          </a:p>
        </p:txBody>
      </p:sp>
    </p:spTree>
    <p:extLst>
      <p:ext uri="{BB962C8B-B14F-4D97-AF65-F5344CB8AC3E}">
        <p14:creationId xmlns:p14="http://schemas.microsoft.com/office/powerpoint/2010/main" val="251961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33474</TotalTime>
  <Words>2037</Words>
  <Application>Microsoft Office PowerPoint</Application>
  <PresentationFormat>Widescreen</PresentationFormat>
  <Paragraphs>409</Paragraphs>
  <Slides>65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Roboto</vt:lpstr>
      <vt:lpstr>times</vt:lpstr>
      <vt:lpstr>times</vt:lpstr>
      <vt:lpstr>Times New Roman</vt:lpstr>
      <vt:lpstr>Office Theme</vt:lpstr>
      <vt:lpstr>Exploring the formation of shocks in novae</vt:lpstr>
      <vt:lpstr>External shocks in symbiotic systems</vt:lpstr>
      <vt:lpstr>Gamma-ray from classical novae</vt:lpstr>
      <vt:lpstr>Gamma-ray from classical novae</vt:lpstr>
      <vt:lpstr>Radio imaging reveals two interacting outflows</vt:lpstr>
      <vt:lpstr>Radio imaging reveals two interacting outflows</vt:lpstr>
      <vt:lpstr>Shocks internal to the  ejecta</vt:lpstr>
      <vt:lpstr>Shocks internal to the  ejecta</vt:lpstr>
      <vt:lpstr>Novae do not behave</vt:lpstr>
      <vt:lpstr>Single vs multiple outflows?</vt:lpstr>
      <vt:lpstr>External vs internal shocks?</vt:lpstr>
      <vt:lpstr>Shocks internal to the  ejecta</vt:lpstr>
      <vt:lpstr>Radio imaging reveals two interacting outflows</vt:lpstr>
      <vt:lpstr>Early spectral evolution</vt:lpstr>
      <vt:lpstr>Spectra reveals two outflows </vt:lpstr>
      <vt:lpstr>Spectra reveals two outflows </vt:lpstr>
      <vt:lpstr>Spectra reveals two outflows </vt:lpstr>
      <vt:lpstr>Spectra reveals two outflows </vt:lpstr>
      <vt:lpstr>Spectra reveals two outflows </vt:lpstr>
      <vt:lpstr>Shocks internal to the  ejecta</vt:lpstr>
      <vt:lpstr>Imaging at late times</vt:lpstr>
      <vt:lpstr>Imaging across an eruption</vt:lpstr>
      <vt:lpstr>Imaging across an eruption</vt:lpstr>
      <vt:lpstr>Imaging with CHARA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Shocks internal to the  ejecta</vt:lpstr>
      <vt:lpstr>Imaging with CHARA</vt:lpstr>
      <vt:lpstr>Imaging with CHARA</vt:lpstr>
      <vt:lpstr>Imaging with CHARA</vt:lpstr>
      <vt:lpstr>Imaging with CHARA</vt:lpstr>
      <vt:lpstr>Imaging with CHARA</vt:lpstr>
      <vt:lpstr>Imaging with CHARA</vt:lpstr>
      <vt:lpstr>Imaging with CHARA</vt:lpstr>
      <vt:lpstr>How do novae expel their envelopes?</vt:lpstr>
      <vt:lpstr>How do novae expel their envelopes?</vt:lpstr>
      <vt:lpstr>How novae expel their envelopes?</vt:lpstr>
      <vt:lpstr>Single vs multiple outflows?</vt:lpstr>
      <vt:lpstr>What do we need?</vt:lpstr>
      <vt:lpstr>What do we need?</vt:lpstr>
      <vt:lpstr>External vs internal shocks?</vt:lpstr>
      <vt:lpstr>Surveying the X-ray Behavior of novae</vt:lpstr>
      <vt:lpstr>Surveying the X-ray Behavior of novae</vt:lpstr>
      <vt:lpstr>Novae as TeV sources</vt:lpstr>
      <vt:lpstr>External vs internal shocks?</vt:lpstr>
      <vt:lpstr>Novae as TeV sources</vt:lpstr>
      <vt:lpstr>What determines the shock power in novae?</vt:lpstr>
      <vt:lpstr>Luminosity of the shocks??</vt:lpstr>
      <vt:lpstr>Parameter space to determine Lɤ</vt:lpstr>
      <vt:lpstr>External vs internal shocks?</vt:lpstr>
      <vt:lpstr>Novae as TeV sources</vt:lpstr>
      <vt:lpstr>External vs internal shocks?</vt:lpstr>
      <vt:lpstr>Novae as TeV sources</vt:lpstr>
      <vt:lpstr>Neutrino from symbiotic systems</vt:lpstr>
      <vt:lpstr>Summary</vt:lpstr>
      <vt:lpstr>Nova V906 Car is lit</vt:lpstr>
      <vt:lpstr>Nova V906 Car is lit</vt:lpstr>
      <vt:lpstr>Nova V906 Car is lit</vt:lpstr>
      <vt:lpstr>Nova V906 Car is lit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Elias Aydi</cp:lastModifiedBy>
  <cp:revision>874</cp:revision>
  <dcterms:created xsi:type="dcterms:W3CDTF">2013-07-15T20:26:40Z</dcterms:created>
  <dcterms:modified xsi:type="dcterms:W3CDTF">2024-06-11T16:34:32Z</dcterms:modified>
</cp:coreProperties>
</file>